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9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96" y="-4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059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The tundra biome is the driest place on Earth.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During the summer, the tundra experiences 24 hour days, can you imagine it being sunny the entire day and night? 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0"/>
              </a:spcBef>
              <a:buNone/>
            </a:pPr>
            <a:endParaRPr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0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In the moist rainforests of South America, sloths move so slowly that algae are able to grow in their fur.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Ask the students if they have ever seen the Lion King, and explain to them that the setting is a savannah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Ask the students where each animal/plant lives and once they say the correct ecosystem, click on the slide and the name will show up underneath the picture.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/>
          <a:srcRect b="24006"/>
          <a:stretch/>
        </p:blipFill>
        <p:spPr>
          <a:xfrm>
            <a:off x="0" y="0"/>
            <a:ext cx="9143999" cy="518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0" y="269550"/>
            <a:ext cx="4682999" cy="93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>
                <a:solidFill>
                  <a:srgbClr val="FFFF00"/>
                </a:solidFill>
                <a:latin typeface="Indie Flower"/>
                <a:ea typeface="Indie Flower"/>
                <a:cs typeface="Indie Flower"/>
                <a:sym typeface="Indie Flower"/>
              </a:rPr>
              <a:t>Animals &amp; Their Habitats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tundra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cold for a very long time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almost no animals live here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mostly small bushes and plants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Indie Flower"/>
                <a:ea typeface="Indie Flower"/>
                <a:cs typeface="Indie Flower"/>
                <a:sym typeface="Indie Flower"/>
              </a:rPr>
              <a:t>Desert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Indie Flower"/>
                <a:ea typeface="Indie Flower"/>
                <a:cs typeface="Indie Flower"/>
                <a:sym typeface="Indie Flower"/>
              </a:rPr>
              <a:t>extreme temperatures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Indie Flower"/>
                <a:ea typeface="Indie Flower"/>
                <a:cs typeface="Indie Flower"/>
                <a:sym typeface="Indie Flower"/>
              </a:rPr>
              <a:t>hot during the day and cold at night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Indie Flower"/>
                <a:ea typeface="Indie Flower"/>
                <a:cs typeface="Indie Flower"/>
                <a:sym typeface="Indie Flower"/>
              </a:rPr>
              <a:t>little plants and animals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Indie Flower"/>
                <a:ea typeface="Indie Flower"/>
                <a:cs typeface="Indie Flower"/>
                <a:sym typeface="Indie Flower"/>
              </a:rPr>
              <a:t>mostly sand and rock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Indie Flower"/>
                <a:ea typeface="Indie Flower"/>
                <a:cs typeface="Indie Flower"/>
                <a:sym typeface="Indie Flower"/>
              </a:rPr>
              <a:t>Rainforest 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9910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Indie Flower"/>
                <a:ea typeface="Indie Flower"/>
                <a:cs typeface="Indie Flower"/>
                <a:sym typeface="Indie Flower"/>
              </a:rPr>
              <a:t>many different plants and animals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Indie Flower"/>
                <a:ea typeface="Indie Flower"/>
                <a:cs typeface="Indie Flower"/>
                <a:sym typeface="Indie Flower"/>
              </a:rPr>
              <a:t>rains most of the year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F3F3F3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5056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Grassland 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3630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00FF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00FF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little variation of plants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grasses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Indie Flower"/>
                <a:ea typeface="Indie Flower"/>
                <a:cs typeface="Indie Flower"/>
                <a:sym typeface="Indie Flower"/>
              </a:rPr>
              <a:t>large amount of land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Savannah 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many animals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temperatures change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Indie Flower"/>
                <a:ea typeface="Indie Flower"/>
                <a:cs typeface="Indie Flower"/>
                <a:sym typeface="Indie Flower"/>
              </a:rPr>
              <a:t>part desert part grassland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7917750" cy="73527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dirty="0">
                <a:latin typeface="Indie Flower"/>
                <a:ea typeface="Indie Flower"/>
                <a:cs typeface="Indie Flower"/>
                <a:sym typeface="Indie Flower"/>
              </a:rPr>
              <a:t>where do these things live</a:t>
            </a:r>
            <a:r>
              <a:rPr lang="en" sz="2800" dirty="0" smtClean="0">
                <a:latin typeface="Indie Flower"/>
                <a:ea typeface="Indie Flower"/>
                <a:cs typeface="Indie Flower"/>
                <a:sym typeface="Indie Flower"/>
              </a:rPr>
              <a:t>?</a:t>
            </a:r>
            <a:r>
              <a:rPr lang="en-US" sz="2800" dirty="0" smtClean="0">
                <a:latin typeface="Indie Flower"/>
                <a:ea typeface="Indie Flower"/>
                <a:cs typeface="Indie Flower"/>
                <a:sym typeface="Indie Flower"/>
              </a:rPr>
              <a:t> EXTRA CREDIT!!!</a:t>
            </a:r>
            <a:endParaRPr lang="en" sz="2800" dirty="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213" name="Shape 2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0037" y="1063375"/>
            <a:ext cx="2218524" cy="166389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1035412" y="2727275"/>
            <a:ext cx="1186500" cy="325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latin typeface="Indie Flower"/>
                <a:ea typeface="Indie Flower"/>
                <a:cs typeface="Indie Flower"/>
                <a:sym typeface="Indie Flower"/>
              </a:rPr>
              <a:t>#1</a:t>
            </a:r>
            <a:endParaRPr lang="en" sz="1800" dirty="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215" name="Shape 21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736668" y="1873025"/>
            <a:ext cx="1670649" cy="251285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4013550" y="4385875"/>
            <a:ext cx="1116899" cy="255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latin typeface="Indie Flower"/>
                <a:ea typeface="Indie Flower"/>
                <a:cs typeface="Indie Flower"/>
                <a:sym typeface="Indie Flower"/>
              </a:rPr>
              <a:t>#3</a:t>
            </a:r>
            <a:endParaRPr lang="en" sz="1800" dirty="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217" name="Shape 21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18775" y="3210850"/>
            <a:ext cx="2419775" cy="136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1035412" y="4635358"/>
            <a:ext cx="1291698" cy="325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Indie Flower"/>
                <a:ea typeface="Indie Flower"/>
                <a:cs typeface="Indie Flower"/>
                <a:sym typeface="Indie Flower"/>
              </a:rPr>
              <a:t>#2</a:t>
            </a:r>
            <a:r>
              <a:rPr lang="en" sz="1800" dirty="0" smtClean="0">
                <a:latin typeface="Indie Flower"/>
                <a:ea typeface="Indie Flower"/>
                <a:cs typeface="Indie Flower"/>
                <a:sym typeface="Indie Flower"/>
              </a:rPr>
              <a:t> </a:t>
            </a:r>
            <a:endParaRPr lang="en" sz="1800" dirty="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219" name="Shape 21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305450" y="941250"/>
            <a:ext cx="2069500" cy="1666070"/>
          </a:xfrm>
          <a:prstGeom prst="rect">
            <a:avLst/>
          </a:prstGeom>
        </p:spPr>
      </p:pic>
      <p:sp>
        <p:nvSpPr>
          <p:cNvPr id="220" name="Shape 220"/>
          <p:cNvSpPr txBox="1"/>
          <p:nvPr/>
        </p:nvSpPr>
        <p:spPr>
          <a:xfrm>
            <a:off x="6875425" y="2607325"/>
            <a:ext cx="1186500" cy="40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latin typeface="Indie Flower"/>
                <a:ea typeface="Indie Flower"/>
                <a:cs typeface="Indie Flower"/>
                <a:sym typeface="Indie Flower"/>
              </a:rPr>
              <a:t>#4</a:t>
            </a:r>
            <a:endParaRPr lang="en" sz="1800" dirty="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221" name="Shape 221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6433912" y="3116100"/>
            <a:ext cx="2069524" cy="1550635"/>
          </a:xfrm>
          <a:prstGeom prst="rect">
            <a:avLst/>
          </a:prstGeom>
        </p:spPr>
      </p:pic>
      <p:sp>
        <p:nvSpPr>
          <p:cNvPr id="222" name="Shape 222"/>
          <p:cNvSpPr txBox="1"/>
          <p:nvPr/>
        </p:nvSpPr>
        <p:spPr>
          <a:xfrm>
            <a:off x="6887075" y="4688325"/>
            <a:ext cx="1186500" cy="325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1800" dirty="0" smtClean="0">
                <a:latin typeface="Indie Flower"/>
                <a:ea typeface="Indie Flower"/>
                <a:cs typeface="Indie Flower"/>
                <a:sym typeface="Indie Flower"/>
              </a:rPr>
              <a:t>#5</a:t>
            </a:r>
            <a:endParaRPr lang="en" sz="1800" dirty="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197</Words>
  <Application>Microsoft Macintosh PowerPoint</Application>
  <PresentationFormat>On-screen Show (16:9)</PresentationFormat>
  <Paragraphs>34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simple-light</vt:lpstr>
      <vt:lpstr>PowerPoint Presentation</vt:lpstr>
      <vt:lpstr>tundra</vt:lpstr>
      <vt:lpstr>Desert</vt:lpstr>
      <vt:lpstr>Rainforest </vt:lpstr>
      <vt:lpstr>Grassland </vt:lpstr>
      <vt:lpstr>Savannah </vt:lpstr>
      <vt:lpstr>where do these things live? EXTRA CREDIT!!!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Cavin Tan</cp:lastModifiedBy>
  <cp:revision>2</cp:revision>
  <dcterms:modified xsi:type="dcterms:W3CDTF">2014-05-30T04:56:38Z</dcterms:modified>
</cp:coreProperties>
</file>