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4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Week 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 them copy down definition and take notes.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Its the tail of Ursa Major! Its the most popular and points to Polaris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Orion got stung by a scorpion in the heel- Fun Fact. Fights Scorpio- the constellation next to him.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Hercules was the champion of Greece who killed Leo the Lion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constellation and legend has it that Casseoepia was punished for her vanity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Ursa Major is a constellation and in latin means Big Bear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87" name="Shape 87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SzPct val="100000"/>
              <a:defRPr b="1" sz="4800"/>
            </a:lvl1pPr>
            <a:lvl2pPr rtl="0">
              <a:spcBef>
                <a:spcPts val="0"/>
              </a:spcBef>
              <a:buSzPct val="100000"/>
              <a:defRPr b="1" sz="4800"/>
            </a:lvl2pPr>
            <a:lvl3pPr rtl="0">
              <a:spcBef>
                <a:spcPts val="0"/>
              </a:spcBef>
              <a:buSzPct val="100000"/>
              <a:defRPr b="1" sz="4800"/>
            </a:lvl3pPr>
            <a:lvl4pPr rtl="0">
              <a:spcBef>
                <a:spcPts val="0"/>
              </a:spcBef>
              <a:buSzPct val="100000"/>
              <a:defRPr b="1" sz="4800"/>
            </a:lvl4pPr>
            <a:lvl5pPr rtl="0">
              <a:spcBef>
                <a:spcPts val="0"/>
              </a:spcBef>
              <a:buSzPct val="100000"/>
              <a:defRPr b="1" sz="4800"/>
            </a:lvl5pPr>
            <a:lvl6pPr rtl="0">
              <a:spcBef>
                <a:spcPts val="0"/>
              </a:spcBef>
              <a:buSzPct val="100000"/>
              <a:defRPr b="1" sz="4800"/>
            </a:lvl6pPr>
            <a:lvl7pPr rtl="0">
              <a:spcBef>
                <a:spcPts val="0"/>
              </a:spcBef>
              <a:buSzPct val="100000"/>
              <a:defRPr b="1" sz="4800"/>
            </a:lvl7pPr>
            <a:lvl8pPr rtl="0">
              <a:spcBef>
                <a:spcPts val="0"/>
              </a:spcBef>
              <a:buSzPct val="100000"/>
              <a:defRPr b="1" sz="4800"/>
            </a:lvl8pPr>
            <a:lvl9pPr rtl="0"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Shape 33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1" name="Shape 71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rtl="0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rtl="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rtl="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18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43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31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84700" cx="9144000"/>
          </a:xfrm>
          <a:prstGeom prst="rect">
            <a:avLst/>
          </a:prstGeom>
        </p:spPr>
      </p:pic>
      <p:sp>
        <p:nvSpPr>
          <p:cNvPr id="98" name="Shape 98"/>
          <p:cNvSpPr txBox="1"/>
          <p:nvPr>
            <p:ph type="ctrTitle"/>
          </p:nvPr>
        </p:nvSpPr>
        <p:spPr>
          <a:xfrm>
            <a:off y="2379231" x="2137450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Constellations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/>
              <a:t>Constellation</a:t>
            </a:r>
            <a:r>
              <a:rPr lang="en"/>
              <a:t> - Patterns formed by stars in the night sky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Many of them are named after characters in mythology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19412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Big Dipper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630300" cx="3864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Made up of 7 stars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Makes up the tail of Ursa Major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37362" x="4321800"/>
            <a:ext cy="2955874" cx="42994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17042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Orion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630300" cx="3594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Clearly visible from Nov to Feb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All but one star are blue giants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5737" x="4894625"/>
            <a:ext cy="4592024" cx="306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Hercules</a:t>
            </a:r>
            <a:r>
              <a:rPr lang="en"/>
              <a:t>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630300" cx="487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-Named after the legendary Greek hero.</a:t>
            </a:r>
          </a:p>
          <a:p>
            <a:pPr rtl="0" lvl="0">
              <a:spcBef>
                <a:spcPts val="0"/>
              </a:spcBef>
              <a:buNone/>
            </a:pPr>
            <a:r>
              <a:rPr sz="3000" lang="en"/>
              <a:t>-First discovered by Ptolemy in the 2nd century.</a:t>
            </a:r>
          </a:p>
          <a:p>
            <a:pPr rtl="0" lvl="0">
              <a:spcBef>
                <a:spcPts val="0"/>
              </a:spcBef>
              <a:buNone/>
            </a:pPr>
            <a:r>
              <a:rPr sz="3000" lang="en"/>
              <a:t>-Hercules was the biggest and strongest of all the Greeks. 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44202" x="5531900"/>
            <a:ext cy="2942200" cx="284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/>
              <a:t>Cassiopeia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200150" x="457200"/>
            <a:ext cy="3630300" cx="4685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-Constellation in the northern hemisphere also charted by Ptolemy.</a:t>
            </a:r>
          </a:p>
          <a:p>
            <a:pPr rtl="0" lvl="0">
              <a:spcBef>
                <a:spcPts val="0"/>
              </a:spcBef>
              <a:buNone/>
            </a:pPr>
            <a:r>
              <a:rPr sz="3000" lang="en"/>
              <a:t>-Legend has it, she became a constellation as a punishment for her vanity. 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25912" x="5398053"/>
            <a:ext cy="2778774" cx="25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u="sng" lang="en"/>
              <a:t>Ursa Major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630300" cx="4078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Latin for Big Bear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Seen throughout most of the northern hemisphere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Important part of many cultures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817126"/>
            <a:ext cy="3435750" cx="3858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