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29803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Show how sunlight and shade affects the growth of plants.Refer to the guide for materials, procedures, and a worksheet for the students.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Underlined words are part of the vocabulary list. Further explain the words to the students. Ask students what the image is.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Ask students to point out where we live.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Ask the students what is happening to the ice cream because of the sun. The ice cream cone is melting because the sun’s energy makes it hot.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Have students answer the 5 questions on the video.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Students should answer 1 by saying it is warmer during the day. For 2, plants and animals rely on the sun for warmth and energy to grow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Have students answer the 5 questions.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t-kzdR93bq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Yxs7P7LWzD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/>
              <a:t>Weather &amp; Climate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5" name="Shape 3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86168" y="316193"/>
            <a:ext cx="3050125" cy="225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Activity Time!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We are going to see how sunlight affects plant growth! 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250200" y="2277050"/>
            <a:ext cx="2488974" cy="30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Week 1- Energy from the sun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567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latin typeface="Comic Sans MS"/>
                <a:ea typeface="Comic Sans MS"/>
                <a:cs typeface="Comic Sans MS"/>
                <a:sym typeface="Comic Sans MS"/>
              </a:rPr>
              <a:t>We get </a:t>
            </a:r>
            <a:r>
              <a:rPr lang="en" sz="3600" u="sng">
                <a:latin typeface="Comic Sans MS"/>
                <a:ea typeface="Comic Sans MS"/>
                <a:cs typeface="Comic Sans MS"/>
                <a:sym typeface="Comic Sans MS"/>
              </a:rPr>
              <a:t>heat</a:t>
            </a:r>
            <a:r>
              <a:rPr lang="en" sz="3600">
                <a:latin typeface="Comic Sans MS"/>
                <a:ea typeface="Comic Sans MS"/>
                <a:cs typeface="Comic Sans MS"/>
                <a:sym typeface="Comic Sans MS"/>
              </a:rPr>
              <a:t> energy from the sun.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latin typeface="Comic Sans MS"/>
                <a:ea typeface="Comic Sans MS"/>
                <a:cs typeface="Comic Sans MS"/>
                <a:sym typeface="Comic Sans MS"/>
              </a:rPr>
              <a:t>Heat keeps us warm!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42" name="Shape 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245123" y="1657724"/>
            <a:ext cx="3094801" cy="2997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We get light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energy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from the sun.</a:t>
            </a:r>
          </a:p>
          <a:p>
            <a:pPr lv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The sun provides light for the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Earth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237624" y="2661600"/>
            <a:ext cx="6960950" cy="24818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Solar System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74274" y="1020537"/>
            <a:ext cx="8672924" cy="40849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0">
                <a:solidFill>
                  <a:schemeClr val="dk1"/>
                </a:solidFill>
              </a:rPr>
              <a:t>Solar System!	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What is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solar system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r>
              <a:rPr lang="en"/>
              <a:t> </a:t>
            </a:r>
          </a:p>
          <a:p>
            <a:pPr algn="ctr">
              <a:spcBef>
                <a:spcPts val="0"/>
              </a:spcBef>
              <a:buNone/>
            </a:pP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428875" y="2354737"/>
            <a:ext cx="4286250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837750" y="2327625"/>
            <a:ext cx="4849200" cy="259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The Sun gives Earth energy!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231987"/>
            <a:ext cx="3681899" cy="36655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>
            <a:hlinkClick r:id="rId3"/>
          </p:cNvPr>
          <p:cNvSpPr/>
          <p:nvPr/>
        </p:nvSpPr>
        <p:spPr>
          <a:xfrm>
            <a:off x="2253100" y="1379375"/>
            <a:ext cx="4637799" cy="347834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Video about the Sun!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115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1. Do you feel that it is usually warmer during the day or night? Why?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2. How do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plants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and animals rely on the sun?</a:t>
            </a:r>
          </a:p>
          <a:p>
            <a:pPr>
              <a:spcBef>
                <a:spcPts val="0"/>
              </a:spcBef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the Sun makes plants grow!</a:t>
            </a:r>
          </a:p>
        </p:txBody>
      </p:sp>
      <p:sp>
        <p:nvSpPr>
          <p:cNvPr id="89" name="Shape 89">
            <a:hlinkClick r:id="rId3"/>
          </p:cNvPr>
          <p:cNvSpPr/>
          <p:nvPr/>
        </p:nvSpPr>
        <p:spPr>
          <a:xfrm>
            <a:off x="2399525" y="1493075"/>
            <a:ext cx="4572000" cy="3429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On-screen Show (16:9)</PresentationFormat>
  <Paragraphs>26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biz</vt:lpstr>
      <vt:lpstr>Weather &amp; Climate</vt:lpstr>
      <vt:lpstr>Week 1- Energy from the sun</vt:lpstr>
      <vt:lpstr>PowerPoint Presentation</vt:lpstr>
      <vt:lpstr>The Solar System</vt:lpstr>
      <vt:lpstr>Solar System! </vt:lpstr>
      <vt:lpstr>PowerPoint Presentation</vt:lpstr>
      <vt:lpstr>Video about the Sun!</vt:lpstr>
      <vt:lpstr>Questions</vt:lpstr>
      <vt:lpstr>How the Sun makes plants grow!</vt:lpstr>
      <vt:lpstr>Activity 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&amp; Climate</dc:title>
  <cp:lastModifiedBy>CINDY</cp:lastModifiedBy>
  <cp:revision>1</cp:revision>
  <dcterms:modified xsi:type="dcterms:W3CDTF">2014-05-30T07:09:03Z</dcterms:modified>
</cp:coreProperties>
</file>