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notesSlides/notesSlide7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6.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90.xml" ContentType="application/vnd.openxmlformats-officedocument.presentationml.notesSlide+xml"/>
  <Override PartName="/ppt/notesSlides/notesSlide85.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7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87.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79.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67.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8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6.xml" ContentType="application/vnd.openxmlformats-officedocument.presentationml.notesSlide+xml"/>
  <Override PartName="/ppt/notesSlides/notesSlide80.xml" ContentType="application/vnd.openxmlformats-officedocument.presentationml.notesSlide+xml"/>
  <Override PartName="/ppt/notesSlides/notesSlide56.xml" ContentType="application/vnd.openxmlformats-officedocument.presentationml.notesSlide+xml"/>
  <Override PartName="/ppt/notesSlides/notesSlide78.xml" ContentType="application/vnd.openxmlformats-officedocument.presentationml.notesSlide+xml"/>
  <Override PartName="/ppt/notesSlides/notesSlide81.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65.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92.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83.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75.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91.xml" ContentType="application/vnd.openxmlformats-officedocument.presentationml.notesSlide+xml"/>
  <Override PartName="/ppt/notesSlides/notesSlide6.xml" ContentType="application/vnd.openxmlformats-officedocument.presentationml.notesSlide+xml"/>
  <Override PartName="/ppt/notesSlides/notesSlide82.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71.xml" ContentType="application/vnd.openxmlformats-officedocument.presentationml.notesSlide+xml"/>
  <Override PartName="/ppt/notesSlides/notesSlide45.xml" ContentType="application/vnd.openxmlformats-officedocument.presentationml.notesSlide+xml"/>
  <Override PartName="/ppt/notesSlides/notesSlide66.xml" ContentType="application/vnd.openxmlformats-officedocument.presentationml.notesSlide+xml"/>
  <Override PartName="/ppt/notesSlides/notesSlide89.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73.xml" ContentType="application/vnd.openxmlformats-officedocument.presentationml.notesSlide+xml"/>
  <Override PartName="/ppt/notesSlides/notesSlide19.xml" ContentType="application/vnd.openxmlformats-officedocument.presentationml.notesSlide+xml"/>
  <Override PartName="/ppt/notesSlides/notesSlide84.xml" ContentType="application/vnd.openxmlformats-officedocument.presentationml.notesSlide+xml"/>
  <Override PartName="/ppt/notesSlides/notesSlide30.xml" ContentType="application/vnd.openxmlformats-officedocument.presentationml.notesSlide+xml"/>
  <Override PartName="/ppt/notesSlides/notesSlide70.xml" ContentType="application/vnd.openxmlformats-officedocument.presentationml.notesSlide+xml"/>
  <Override PartName="/ppt/notesSlides/notesSlide74.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0.xml" ContentType="application/vnd.openxmlformats-officedocument.presentationml.slide+xml"/>
  <Override PartName="/ppt/slides/slide37.xml" ContentType="application/vnd.openxmlformats-officedocument.presentationml.slide+xml"/>
  <Override PartName="/ppt/slides/slide92.xml" ContentType="application/vnd.openxmlformats-officedocument.presentationml.slide+xml"/>
  <Override PartName="/ppt/slides/slide47.xml" ContentType="application/vnd.openxmlformats-officedocument.presentationml.slide+xml"/>
  <Override PartName="/ppt/slides/slide7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90.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68.xml" ContentType="application/vnd.openxmlformats-officedocument.presentationml.slide+xml"/>
  <Override PartName="/ppt/slides/slide85.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78.xml" ContentType="application/vnd.openxmlformats-officedocument.presentationml.slide+xml"/>
  <Override PartName="/ppt/slides/slide44.xml" ContentType="application/vnd.openxmlformats-officedocument.presentationml.slide+xml"/>
  <Override PartName="/ppt/slides/slide72.xml" ContentType="application/vnd.openxmlformats-officedocument.presentationml.slide+xml"/>
  <Override PartName="/ppt/slides/slide46.xml" ContentType="application/vnd.openxmlformats-officedocument.presentationml.slide+xml"/>
  <Override PartName="/ppt/slides/slide71.xml" ContentType="application/vnd.openxmlformats-officedocument.presentationml.slide+xml"/>
  <Override PartName="/ppt/slides/slide39.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74.xml" ContentType="application/vnd.openxmlformats-officedocument.presentationml.slide+xml"/>
  <Override PartName="/ppt/slides/slide79.xml" ContentType="application/vnd.openxmlformats-officedocument.presentationml.slide+xml"/>
  <Override PartName="/ppt/slides/slide89.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73.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75.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91.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67.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88.xml" ContentType="application/vnd.openxmlformats-officedocument.presentationml.slide+xml"/>
  <Override PartName="/ppt/slides/slide8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8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76.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slides/slide35.xml" Type="http://schemas.openxmlformats.org/officeDocument/2006/relationships/slide" Id="rId40"/><Relationship Target="theme/theme2.xml" Type="http://schemas.openxmlformats.org/officeDocument/2006/relationships/theme" Id="rId1"/><Relationship Target="slides/slide36.xml" Type="http://schemas.openxmlformats.org/officeDocument/2006/relationships/slide" Id="rId41"/><Relationship Target="slideMasters/slideMaster1.xml" Type="http://schemas.openxmlformats.org/officeDocument/2006/relationships/slideMaster" Id="rId4"/><Relationship Target="slides/slide37.xml" Type="http://schemas.openxmlformats.org/officeDocument/2006/relationships/slide" Id="rId42"/><Relationship Target="tableStyles.xml" Type="http://schemas.openxmlformats.org/officeDocument/2006/relationships/tableStyles" Id="rId3"/><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89.xml" Type="http://schemas.openxmlformats.org/officeDocument/2006/relationships/slide" Id="rId94"/><Relationship Target="slides/slide90.xml" Type="http://schemas.openxmlformats.org/officeDocument/2006/relationships/slide" Id="rId95"/><Relationship Target="slides/slide91.xml" Type="http://schemas.openxmlformats.org/officeDocument/2006/relationships/slide" Id="rId96"/><Relationship Target="slides/slide92.xml" Type="http://schemas.openxmlformats.org/officeDocument/2006/relationships/slide" Id="rId97"/><Relationship Target="slides/slide85.xml" Type="http://schemas.openxmlformats.org/officeDocument/2006/relationships/slide" Id="rId90"/><Relationship Target="slides/slide86.xml" Type="http://schemas.openxmlformats.org/officeDocument/2006/relationships/slide" Id="rId91"/><Relationship Target="slides/slide14.xml" Type="http://schemas.openxmlformats.org/officeDocument/2006/relationships/slide" Id="rId19"/><Relationship Target="slides/slide87.xml" Type="http://schemas.openxmlformats.org/officeDocument/2006/relationships/slide" Id="rId92"/><Relationship Target="slides/slide13.xml" Type="http://schemas.openxmlformats.org/officeDocument/2006/relationships/slide" Id="rId18"/><Relationship Target="slides/slide88.xml" Type="http://schemas.openxmlformats.org/officeDocument/2006/relationships/slide" Id="rId93"/><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66.xml" Type="http://schemas.openxmlformats.org/officeDocument/2006/relationships/slide" Id="rId71"/><Relationship Target="slides/slide65.xml" Type="http://schemas.openxmlformats.org/officeDocument/2006/relationships/slide" Id="rId70"/><Relationship Target="slides/slide70.xml" Type="http://schemas.openxmlformats.org/officeDocument/2006/relationships/slide" Id="rId75"/><Relationship Target="slides/slide69.xml" Type="http://schemas.openxmlformats.org/officeDocument/2006/relationships/slide" Id="rId74"/><Relationship Target="slides/slide68.xml" Type="http://schemas.openxmlformats.org/officeDocument/2006/relationships/slide" Id="rId73"/><Relationship Target="slides/slide67.xml" Type="http://schemas.openxmlformats.org/officeDocument/2006/relationships/slide" Id="rId72"/><Relationship Target="slides/slide74.xml" Type="http://schemas.openxmlformats.org/officeDocument/2006/relationships/slide" Id="rId79"/><Relationship Target="slides/slide73.xml" Type="http://schemas.openxmlformats.org/officeDocument/2006/relationships/slide" Id="rId78"/><Relationship Target="slides/slide72.xml" Type="http://schemas.openxmlformats.org/officeDocument/2006/relationships/slide" Id="rId77"/><Relationship Target="slides/slide71.xml" Type="http://schemas.openxmlformats.org/officeDocument/2006/relationships/slide" Id="rId76"/><Relationship Target="slides/slide75.xml" Type="http://schemas.openxmlformats.org/officeDocument/2006/relationships/slide" Id="rId80"/><Relationship Target="slides/slide77.xml" Type="http://schemas.openxmlformats.org/officeDocument/2006/relationships/slide" Id="rId82"/><Relationship Target="slides/slide76.xml" Type="http://schemas.openxmlformats.org/officeDocument/2006/relationships/slide" Id="rId81"/><Relationship Target="slides/slide79.xml" Type="http://schemas.openxmlformats.org/officeDocument/2006/relationships/slide" Id="rId84"/><Relationship Target="slides/slide78.xml" Type="http://schemas.openxmlformats.org/officeDocument/2006/relationships/slide" Id="rId83"/><Relationship Target="slides/slide81.xml" Type="http://schemas.openxmlformats.org/officeDocument/2006/relationships/slide" Id="rId86"/><Relationship Target="slides/slide80.xml" Type="http://schemas.openxmlformats.org/officeDocument/2006/relationships/slide" Id="rId85"/><Relationship Target="slides/slide83.xml" Type="http://schemas.openxmlformats.org/officeDocument/2006/relationships/slide" Id="rId88"/><Relationship Target="slides/slide82.xml" Type="http://schemas.openxmlformats.org/officeDocument/2006/relationships/slide" Id="rId87"/><Relationship Target="slides/slide84.xml" Type="http://schemas.openxmlformats.org/officeDocument/2006/relationships/slide" Id="rId89"/><Relationship Target="slides/slide53.xml" Type="http://schemas.openxmlformats.org/officeDocument/2006/relationships/slide" Id="rId58"/><Relationship Target="slides/slide54.xml" Type="http://schemas.openxmlformats.org/officeDocument/2006/relationships/slide" Id="rId59"/><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64.xml" Type="http://schemas.openxmlformats.org/officeDocument/2006/relationships/slide" Id="rId69"/><Relationship Target="slides/slide55.xml" Type="http://schemas.openxmlformats.org/officeDocument/2006/relationships/slide" Id="rId60"/><Relationship Target="slides/slide61.xml" Type="http://schemas.openxmlformats.org/officeDocument/2006/relationships/slide" Id="rId66"/><Relationship Target="slides/slide60.xml" Type="http://schemas.openxmlformats.org/officeDocument/2006/relationships/slide" Id="rId65"/><Relationship Target="slides/slide63.xml" Type="http://schemas.openxmlformats.org/officeDocument/2006/relationships/slide" Id="rId68"/><Relationship Target="slides/slide62.xml" Type="http://schemas.openxmlformats.org/officeDocument/2006/relationships/slide" Id="rId67"/><Relationship Target="slides/slide57.xml" Type="http://schemas.openxmlformats.org/officeDocument/2006/relationships/slide" Id="rId62"/><Relationship Target="slides/slide56.xml" Type="http://schemas.openxmlformats.org/officeDocument/2006/relationships/slide" Id="rId61"/><Relationship Target="slides/slide59.xml" Type="http://schemas.openxmlformats.org/officeDocument/2006/relationships/slide" Id="rId64"/><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6" name="Shape 2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0" name="Shape 230"/>
        <p:cNvGrpSpPr/>
        <p:nvPr/>
      </p:nvGrpSpPr>
      <p:grpSpPr>
        <a:xfrm>
          <a:off y="0" x="0"/>
          <a:ext cy="0" cx="0"/>
          <a:chOff y="0" x="0"/>
          <a:chExt cy="0" cx="0"/>
        </a:xfrm>
      </p:grpSpPr>
      <p:sp>
        <p:nvSpPr>
          <p:cNvPr id="231" name="Shape 23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2" name="Shape 2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39" name="Shape 2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45" name="Shape 2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250" name="Shape 250"/>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7" name="Shape 257"/>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5" name="Shape 265"/>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3" name="Shape 273"/>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9" name="Shape 279"/>
        <p:cNvGrpSpPr/>
        <p:nvPr/>
      </p:nvGrpSpPr>
      <p:grpSpPr>
        <a:xfrm>
          <a:off y="0" x="0"/>
          <a:ext cy="0" cx="0"/>
          <a:chOff y="0" x="0"/>
          <a:chExt cy="0" cx="0"/>
        </a:xfrm>
      </p:grpSpPr>
      <p:sp>
        <p:nvSpPr>
          <p:cNvPr id="280" name="Shape 28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81" name="Shape 281"/>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289" name="Shape 289"/>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298" name="Shape 298"/>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06" name="Shape 306"/>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2" name="Shape 312"/>
        <p:cNvGrpSpPr/>
        <p:nvPr/>
      </p:nvGrpSpPr>
      <p:grpSpPr>
        <a:xfrm>
          <a:off y="0" x="0"/>
          <a:ext cy="0" cx="0"/>
          <a:chOff y="0" x="0"/>
          <a:chExt cy="0" cx="0"/>
        </a:xfrm>
      </p:grpSpPr>
      <p:sp>
        <p:nvSpPr>
          <p:cNvPr id="313" name="Shape 313"/>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14" name="Shape 314"/>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0" name="Shape 320"/>
        <p:cNvGrpSpPr/>
        <p:nvPr/>
      </p:nvGrpSpPr>
      <p:grpSpPr>
        <a:xfrm>
          <a:off y="0" x="0"/>
          <a:ext cy="0" cx="0"/>
          <a:chOff y="0" x="0"/>
          <a:chExt cy="0" cx="0"/>
        </a:xfrm>
      </p:grpSpPr>
      <p:sp>
        <p:nvSpPr>
          <p:cNvPr id="321" name="Shape 321"/>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22" name="Shape 322"/>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30" name="Shape 330"/>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7" name="Shape 337"/>
        <p:cNvGrpSpPr/>
        <p:nvPr/>
      </p:nvGrpSpPr>
      <p:grpSpPr>
        <a:xfrm>
          <a:off y="0" x="0"/>
          <a:ext cy="0" cx="0"/>
          <a:chOff y="0" x="0"/>
          <a:chExt cy="0" cx="0"/>
        </a:xfrm>
      </p:grpSpPr>
      <p:sp>
        <p:nvSpPr>
          <p:cNvPr id="338" name="Shape 338"/>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39" name="Shape 339"/>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48" name="Shape 348"/>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5" name="Shape 355"/>
        <p:cNvGrpSpPr/>
        <p:nvPr/>
      </p:nvGrpSpPr>
      <p:grpSpPr>
        <a:xfrm>
          <a:off y="0" x="0"/>
          <a:ext cy="0" cx="0"/>
          <a:chOff y="0" x="0"/>
          <a:chExt cy="0" cx="0"/>
        </a:xfrm>
      </p:grpSpPr>
      <p:sp>
        <p:nvSpPr>
          <p:cNvPr id="356" name="Shape 356"/>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57" name="Shape 357"/>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66" name="Shape 366"/>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3" name="Shape 373"/>
        <p:cNvGrpSpPr/>
        <p:nvPr/>
      </p:nvGrpSpPr>
      <p:grpSpPr>
        <a:xfrm>
          <a:off y="0" x="0"/>
          <a:ext cy="0" cx="0"/>
          <a:chOff y="0" x="0"/>
          <a:chExt cy="0" cx="0"/>
        </a:xfrm>
      </p:grpSpPr>
      <p:sp>
        <p:nvSpPr>
          <p:cNvPr id="374" name="Shape 374"/>
          <p:cNvSpPr txBox="1"/>
          <p:nvPr>
            <p:ph idx="1" type="body"/>
          </p:nvPr>
        </p:nvSpPr>
        <p:spPr>
          <a:xfrm>
            <a:off y="4343400" x="914400"/>
            <a:ext cy="4114800" cx="5029199"/>
          </a:xfrm>
          <a:prstGeom prst="rect">
            <a:avLst/>
          </a:prstGeom>
        </p:spPr>
        <p:txBody>
          <a:bodyPr bIns="91425" rIns="91425" lIns="91425" tIns="91425" anchor="ctr" anchorCtr="0">
            <a:noAutofit/>
          </a:bodyPr>
          <a:lstStyle/>
          <a:p>
            <a:pPr>
              <a:spcBef>
                <a:spcPts val="0"/>
              </a:spcBef>
              <a:buNone/>
            </a:pPr>
            <a:r>
              <a:t/>
            </a:r>
            <a:endParaRPr/>
          </a:p>
        </p:txBody>
      </p:sp>
      <p:sp>
        <p:nvSpPr>
          <p:cNvPr id="375" name="Shape 375"/>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72" name="Shape 1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1" name="Shape 381"/>
        <p:cNvGrpSpPr/>
        <p:nvPr/>
      </p:nvGrpSpPr>
      <p:grpSpPr>
        <a:xfrm>
          <a:off y="0" x="0"/>
          <a:ext cy="0" cx="0"/>
          <a:chOff y="0" x="0"/>
          <a:chExt cy="0" cx="0"/>
        </a:xfrm>
      </p:grpSpPr>
      <p:sp>
        <p:nvSpPr>
          <p:cNvPr id="382" name="Shape 38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83" name="Shape 383"/>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9" name="Shape 389"/>
        <p:cNvGrpSpPr/>
        <p:nvPr/>
      </p:nvGrpSpPr>
      <p:grpSpPr>
        <a:xfrm>
          <a:off y="0" x="0"/>
          <a:ext cy="0" cx="0"/>
          <a:chOff y="0" x="0"/>
          <a:chExt cy="0" cx="0"/>
        </a:xfrm>
      </p:grpSpPr>
      <p:sp>
        <p:nvSpPr>
          <p:cNvPr id="390" name="Shape 39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1" name="Shape 391"/>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7" name="Shape 397"/>
        <p:cNvGrpSpPr/>
        <p:nvPr/>
      </p:nvGrpSpPr>
      <p:grpSpPr>
        <a:xfrm>
          <a:off y="0" x="0"/>
          <a:ext cy="0" cx="0"/>
          <a:chOff y="0" x="0"/>
          <a:chExt cy="0" cx="0"/>
        </a:xfrm>
      </p:grpSpPr>
      <p:sp>
        <p:nvSpPr>
          <p:cNvPr id="398" name="Shape 39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9" name="Shape 399"/>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4" name="Shape 404"/>
        <p:cNvGrpSpPr/>
        <p:nvPr/>
      </p:nvGrpSpPr>
      <p:grpSpPr>
        <a:xfrm>
          <a:off y="0" x="0"/>
          <a:ext cy="0" cx="0"/>
          <a:chOff y="0" x="0"/>
          <a:chExt cy="0" cx="0"/>
        </a:xfrm>
      </p:grpSpPr>
      <p:sp>
        <p:nvSpPr>
          <p:cNvPr id="405" name="Shape 40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06" name="Shape 406"/>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3" name="Shape 413"/>
        <p:cNvGrpSpPr/>
        <p:nvPr/>
      </p:nvGrpSpPr>
      <p:grpSpPr>
        <a:xfrm>
          <a:off y="0" x="0"/>
          <a:ext cy="0" cx="0"/>
          <a:chOff y="0" x="0"/>
          <a:chExt cy="0" cx="0"/>
        </a:xfrm>
      </p:grpSpPr>
      <p:sp>
        <p:nvSpPr>
          <p:cNvPr id="414" name="Shape 41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latin typeface="Arial"/>
                <a:ea typeface="Arial"/>
                <a:cs typeface="Arial"/>
                <a:sym typeface="Arial"/>
              </a:rPr>
              <a:t>*</a:t>
            </a:r>
          </a:p>
        </p:txBody>
      </p:sp>
      <p:sp>
        <p:nvSpPr>
          <p:cNvPr id="415" name="Shape 415"/>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416" name="Shape 41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3" name="Shape 423"/>
        <p:cNvGrpSpPr/>
        <p:nvPr/>
      </p:nvGrpSpPr>
      <p:grpSpPr>
        <a:xfrm>
          <a:off y="0" x="0"/>
          <a:ext cy="0" cx="0"/>
          <a:chOff y="0" x="0"/>
          <a:chExt cy="0" cx="0"/>
        </a:xfrm>
      </p:grpSpPr>
      <p:sp>
        <p:nvSpPr>
          <p:cNvPr id="424" name="Shape 42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latin typeface="Arial"/>
                <a:ea typeface="Arial"/>
                <a:cs typeface="Arial"/>
                <a:sym typeface="Arial"/>
              </a:rPr>
              <a:t>*</a:t>
            </a:r>
          </a:p>
        </p:txBody>
      </p:sp>
      <p:sp>
        <p:nvSpPr>
          <p:cNvPr id="425" name="Shape 425"/>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426" name="Shape 42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5" name="Shape 435"/>
        <p:cNvGrpSpPr/>
        <p:nvPr/>
      </p:nvGrpSpPr>
      <p:grpSpPr>
        <a:xfrm>
          <a:off y="0" x="0"/>
          <a:ext cy="0" cx="0"/>
          <a:chOff y="0" x="0"/>
          <a:chExt cy="0" cx="0"/>
        </a:xfrm>
      </p:grpSpPr>
      <p:sp>
        <p:nvSpPr>
          <p:cNvPr id="436" name="Shape 436"/>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latin typeface="Arial"/>
                <a:ea typeface="Arial"/>
                <a:cs typeface="Arial"/>
                <a:sym typeface="Arial"/>
              </a:rPr>
              <a:t>*</a:t>
            </a:r>
          </a:p>
        </p:txBody>
      </p:sp>
      <p:sp>
        <p:nvSpPr>
          <p:cNvPr id="437" name="Shape 437"/>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438" name="Shape 43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8" name="Shape 448"/>
        <p:cNvGrpSpPr/>
        <p:nvPr/>
      </p:nvGrpSpPr>
      <p:grpSpPr>
        <a:xfrm>
          <a:off y="0" x="0"/>
          <a:ext cy="0" cx="0"/>
          <a:chOff y="0" x="0"/>
          <a:chExt cy="0" cx="0"/>
        </a:xfrm>
      </p:grpSpPr>
      <p:sp>
        <p:nvSpPr>
          <p:cNvPr id="449" name="Shape 44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latin typeface="Arial"/>
                <a:ea typeface="Arial"/>
                <a:cs typeface="Arial"/>
                <a:sym typeface="Arial"/>
              </a:rPr>
              <a:t>*</a:t>
            </a:r>
          </a:p>
        </p:txBody>
      </p:sp>
      <p:sp>
        <p:nvSpPr>
          <p:cNvPr id="450" name="Shape 450"/>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451" name="Shape 45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0" name="Shape 460"/>
        <p:cNvGrpSpPr/>
        <p:nvPr/>
      </p:nvGrpSpPr>
      <p:grpSpPr>
        <a:xfrm>
          <a:off y="0" x="0"/>
          <a:ext cy="0" cx="0"/>
          <a:chOff y="0" x="0"/>
          <a:chExt cy="0" cx="0"/>
        </a:xfrm>
      </p:grpSpPr>
      <p:sp>
        <p:nvSpPr>
          <p:cNvPr id="461" name="Shape 461"/>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latin typeface="Arial"/>
                <a:ea typeface="Arial"/>
                <a:cs typeface="Arial"/>
                <a:sym typeface="Arial"/>
              </a:rPr>
              <a:t>*</a:t>
            </a:r>
          </a:p>
        </p:txBody>
      </p:sp>
      <p:sp>
        <p:nvSpPr>
          <p:cNvPr id="462" name="Shape 462"/>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463" name="Shape 46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7" name="Shape 467"/>
        <p:cNvGrpSpPr/>
        <p:nvPr/>
      </p:nvGrpSpPr>
      <p:grpSpPr>
        <a:xfrm>
          <a:off y="0" x="0"/>
          <a:ext cy="0" cx="0"/>
          <a:chOff y="0" x="0"/>
          <a:chExt cy="0" cx="0"/>
        </a:xfrm>
      </p:grpSpPr>
      <p:sp>
        <p:nvSpPr>
          <p:cNvPr id="468" name="Shape 4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69" name="Shape 4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3" name="Shape 473"/>
        <p:cNvGrpSpPr/>
        <p:nvPr/>
      </p:nvGrpSpPr>
      <p:grpSpPr>
        <a:xfrm>
          <a:off y="0" x="0"/>
          <a:ext cy="0" cx="0"/>
          <a:chOff y="0" x="0"/>
          <a:chExt cy="0" cx="0"/>
        </a:xfrm>
      </p:grpSpPr>
      <p:sp>
        <p:nvSpPr>
          <p:cNvPr id="474" name="Shape 4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75" name="Shape 47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1" name="Shape 481"/>
        <p:cNvGrpSpPr/>
        <p:nvPr/>
      </p:nvGrpSpPr>
      <p:grpSpPr>
        <a:xfrm>
          <a:off y="0" x="0"/>
          <a:ext cy="0" cx="0"/>
          <a:chOff y="0" x="0"/>
          <a:chExt cy="0" cx="0"/>
        </a:xfrm>
      </p:grpSpPr>
      <p:sp>
        <p:nvSpPr>
          <p:cNvPr id="482" name="Shape 48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83" name="Shape 4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0" name="Shape 490"/>
        <p:cNvGrpSpPr/>
        <p:nvPr/>
      </p:nvGrpSpPr>
      <p:grpSpPr>
        <a:xfrm>
          <a:off y="0" x="0"/>
          <a:ext cy="0" cx="0"/>
          <a:chOff y="0" x="0"/>
          <a:chExt cy="0" cx="0"/>
        </a:xfrm>
      </p:grpSpPr>
      <p:sp>
        <p:nvSpPr>
          <p:cNvPr id="491" name="Shape 49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92" name="Shape 49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6" name="Shape 496"/>
        <p:cNvGrpSpPr/>
        <p:nvPr/>
      </p:nvGrpSpPr>
      <p:grpSpPr>
        <a:xfrm>
          <a:off y="0" x="0"/>
          <a:ext cy="0" cx="0"/>
          <a:chOff y="0" x="0"/>
          <a:chExt cy="0" cx="0"/>
        </a:xfrm>
      </p:grpSpPr>
      <p:sp>
        <p:nvSpPr>
          <p:cNvPr id="497" name="Shape 49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98" name="Shape 4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2" name="Shape 502"/>
        <p:cNvGrpSpPr/>
        <p:nvPr/>
      </p:nvGrpSpPr>
      <p:grpSpPr>
        <a:xfrm>
          <a:off y="0" x="0"/>
          <a:ext cy="0" cx="0"/>
          <a:chOff y="0" x="0"/>
          <a:chExt cy="0" cx="0"/>
        </a:xfrm>
      </p:grpSpPr>
      <p:sp>
        <p:nvSpPr>
          <p:cNvPr id="503" name="Shape 50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04" name="Shape 5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0" name="Shape 510"/>
        <p:cNvGrpSpPr/>
        <p:nvPr/>
      </p:nvGrpSpPr>
      <p:grpSpPr>
        <a:xfrm>
          <a:off y="0" x="0"/>
          <a:ext cy="0" cx="0"/>
          <a:chOff y="0" x="0"/>
          <a:chExt cy="0" cx="0"/>
        </a:xfrm>
      </p:grpSpPr>
      <p:sp>
        <p:nvSpPr>
          <p:cNvPr id="511" name="Shape 51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12" name="Shape 51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8" name="Shape 518"/>
        <p:cNvGrpSpPr/>
        <p:nvPr/>
      </p:nvGrpSpPr>
      <p:grpSpPr>
        <a:xfrm>
          <a:off y="0" x="0"/>
          <a:ext cy="0" cx="0"/>
          <a:chOff y="0" x="0"/>
          <a:chExt cy="0" cx="0"/>
        </a:xfrm>
      </p:grpSpPr>
      <p:sp>
        <p:nvSpPr>
          <p:cNvPr id="519" name="Shape 51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20" name="Shape 5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4" name="Shape 524"/>
        <p:cNvGrpSpPr/>
        <p:nvPr/>
      </p:nvGrpSpPr>
      <p:grpSpPr>
        <a:xfrm>
          <a:off y="0" x="0"/>
          <a:ext cy="0" cx="0"/>
          <a:chOff y="0" x="0"/>
          <a:chExt cy="0" cx="0"/>
        </a:xfrm>
      </p:grpSpPr>
      <p:sp>
        <p:nvSpPr>
          <p:cNvPr id="525" name="Shape 52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26" name="Shape 5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2" name="Shape 532"/>
        <p:cNvGrpSpPr/>
        <p:nvPr/>
      </p:nvGrpSpPr>
      <p:grpSpPr>
        <a:xfrm>
          <a:off y="0" x="0"/>
          <a:ext cy="0" cx="0"/>
          <a:chOff y="0" x="0"/>
          <a:chExt cy="0" cx="0"/>
        </a:xfrm>
      </p:grpSpPr>
      <p:sp>
        <p:nvSpPr>
          <p:cNvPr id="533" name="Shape 53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34" name="Shape 5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8" name="Shape 538"/>
        <p:cNvGrpSpPr/>
        <p:nvPr/>
      </p:nvGrpSpPr>
      <p:grpSpPr>
        <a:xfrm>
          <a:off y="0" x="0"/>
          <a:ext cy="0" cx="0"/>
          <a:chOff y="0" x="0"/>
          <a:chExt cy="0" cx="0"/>
        </a:xfrm>
      </p:grpSpPr>
      <p:sp>
        <p:nvSpPr>
          <p:cNvPr id="539" name="Shape 53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40" name="Shape 5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94" name="Shape 1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5" name="Shape 545"/>
        <p:cNvGrpSpPr/>
        <p:nvPr/>
      </p:nvGrpSpPr>
      <p:grpSpPr>
        <a:xfrm>
          <a:off y="0" x="0"/>
          <a:ext cy="0" cx="0"/>
          <a:chOff y="0" x="0"/>
          <a:chExt cy="0" cx="0"/>
        </a:xfrm>
      </p:grpSpPr>
      <p:sp>
        <p:nvSpPr>
          <p:cNvPr id="546" name="Shape 54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47" name="Shape 5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1" name="Shape 551"/>
        <p:cNvGrpSpPr/>
        <p:nvPr/>
      </p:nvGrpSpPr>
      <p:grpSpPr>
        <a:xfrm>
          <a:off y="0" x="0"/>
          <a:ext cy="0" cx="0"/>
          <a:chOff y="0" x="0"/>
          <a:chExt cy="0" cx="0"/>
        </a:xfrm>
      </p:grpSpPr>
      <p:sp>
        <p:nvSpPr>
          <p:cNvPr id="552" name="Shape 55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53" name="Shape 5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6" name="Shape 556"/>
        <p:cNvGrpSpPr/>
        <p:nvPr/>
      </p:nvGrpSpPr>
      <p:grpSpPr>
        <a:xfrm>
          <a:off y="0" x="0"/>
          <a:ext cy="0" cx="0"/>
          <a:chOff y="0" x="0"/>
          <a:chExt cy="0" cx="0"/>
        </a:xfrm>
      </p:grpSpPr>
      <p:sp>
        <p:nvSpPr>
          <p:cNvPr id="557" name="Shape 55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58" name="Shape 5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2" name="Shape 562"/>
        <p:cNvGrpSpPr/>
        <p:nvPr/>
      </p:nvGrpSpPr>
      <p:grpSpPr>
        <a:xfrm>
          <a:off y="0" x="0"/>
          <a:ext cy="0" cx="0"/>
          <a:chOff y="0" x="0"/>
          <a:chExt cy="0" cx="0"/>
        </a:xfrm>
      </p:grpSpPr>
      <p:sp>
        <p:nvSpPr>
          <p:cNvPr id="563" name="Shape 5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64" name="Shape 5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8" name="Shape 568"/>
        <p:cNvGrpSpPr/>
        <p:nvPr/>
      </p:nvGrpSpPr>
      <p:grpSpPr>
        <a:xfrm>
          <a:off y="0" x="0"/>
          <a:ext cy="0" cx="0"/>
          <a:chOff y="0" x="0"/>
          <a:chExt cy="0" cx="0"/>
        </a:xfrm>
      </p:grpSpPr>
      <p:sp>
        <p:nvSpPr>
          <p:cNvPr id="569" name="Shape 56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70" name="Shape 5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7" name="Shape 577"/>
        <p:cNvGrpSpPr/>
        <p:nvPr/>
      </p:nvGrpSpPr>
      <p:grpSpPr>
        <a:xfrm>
          <a:off y="0" x="0"/>
          <a:ext cy="0" cx="0"/>
          <a:chOff y="0" x="0"/>
          <a:chExt cy="0" cx="0"/>
        </a:xfrm>
      </p:grpSpPr>
      <p:sp>
        <p:nvSpPr>
          <p:cNvPr id="578" name="Shape 57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79" name="Shape 5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8" name="Shape 588"/>
        <p:cNvGrpSpPr/>
        <p:nvPr/>
      </p:nvGrpSpPr>
      <p:grpSpPr>
        <a:xfrm>
          <a:off y="0" x="0"/>
          <a:ext cy="0" cx="0"/>
          <a:chOff y="0" x="0"/>
          <a:chExt cy="0" cx="0"/>
        </a:xfrm>
      </p:grpSpPr>
      <p:sp>
        <p:nvSpPr>
          <p:cNvPr id="589" name="Shape 58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90" name="Shape 5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0" name="Shape 600"/>
        <p:cNvGrpSpPr/>
        <p:nvPr/>
      </p:nvGrpSpPr>
      <p:grpSpPr>
        <a:xfrm>
          <a:off y="0" x="0"/>
          <a:ext cy="0" cx="0"/>
          <a:chOff y="0" x="0"/>
          <a:chExt cy="0" cx="0"/>
        </a:xfrm>
      </p:grpSpPr>
      <p:sp>
        <p:nvSpPr>
          <p:cNvPr id="601" name="Shape 60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02" name="Shape 6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2" name="Shape 612"/>
        <p:cNvGrpSpPr/>
        <p:nvPr/>
      </p:nvGrpSpPr>
      <p:grpSpPr>
        <a:xfrm>
          <a:off y="0" x="0"/>
          <a:ext cy="0" cx="0"/>
          <a:chOff y="0" x="0"/>
          <a:chExt cy="0" cx="0"/>
        </a:xfrm>
      </p:grpSpPr>
      <p:sp>
        <p:nvSpPr>
          <p:cNvPr id="613" name="Shape 61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14" name="Shape 6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7" name="Shape 617"/>
        <p:cNvGrpSpPr/>
        <p:nvPr/>
      </p:nvGrpSpPr>
      <p:grpSpPr>
        <a:xfrm>
          <a:off y="0" x="0"/>
          <a:ext cy="0" cx="0"/>
          <a:chOff y="0" x="0"/>
          <a:chExt cy="0" cx="0"/>
        </a:xfrm>
      </p:grpSpPr>
      <p:sp>
        <p:nvSpPr>
          <p:cNvPr id="618" name="Shape 61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19" name="Shape 61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1" name="Shape 2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3" name="Shape 623"/>
        <p:cNvGrpSpPr/>
        <p:nvPr/>
      </p:nvGrpSpPr>
      <p:grpSpPr>
        <a:xfrm>
          <a:off y="0" x="0"/>
          <a:ext cy="0" cx="0"/>
          <a:chOff y="0" x="0"/>
          <a:chExt cy="0" cx="0"/>
        </a:xfrm>
      </p:grpSpPr>
      <p:sp>
        <p:nvSpPr>
          <p:cNvPr id="624" name="Shape 62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t>*</a:t>
            </a:r>
          </a:p>
        </p:txBody>
      </p:sp>
      <p:sp>
        <p:nvSpPr>
          <p:cNvPr id="625" name="Shape 625"/>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626" name="Shape 62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rgbClr val="000000"/>
              </a:buClr>
              <a:buSzPct val="25000"/>
              <a:buFont typeface="Arial"/>
              <a:buNone/>
            </a:pPr>
            <a:r>
              <a:rPr strike="noStrike" u="none" b="0" cap="none" baseline="0" sz="1800" lang="en" i="0">
                <a:solidFill>
                  <a:srgbClr val="000000"/>
                </a:solidFill>
              </a:rPr>
              <a:t>Remember…</a:t>
            </a:r>
          </a:p>
          <a:p>
            <a:pPr algn="l" rtl="0" lvl="0" marR="0" indent="0" marL="0">
              <a:spcBef>
                <a:spcPts val="0"/>
              </a:spcBef>
              <a:buClr>
                <a:srgbClr val="000000"/>
              </a:buClr>
              <a:buSzPct val="25000"/>
              <a:buFont typeface="Arial"/>
              <a:buNone/>
            </a:pPr>
            <a:r>
              <a:rPr strike="noStrike" u="none" b="0" cap="none" baseline="0" sz="1800" lang="en" i="0">
                <a:solidFill>
                  <a:srgbClr val="000000"/>
                </a:solidFill>
              </a:rPr>
              <a:t>Autotrophs (producers) – produce energy fr sunlight</a:t>
            </a:r>
          </a:p>
          <a:p>
            <a:pPr algn="l" rtl="0" lvl="0" marR="0" indent="0" marL="0">
              <a:spcBef>
                <a:spcPts val="0"/>
              </a:spcBef>
              <a:buClr>
                <a:srgbClr val="000000"/>
              </a:buClr>
              <a:buSzPct val="25000"/>
              <a:buFont typeface="Arial"/>
              <a:buNone/>
            </a:pPr>
            <a:r>
              <a:rPr strike="noStrike" u="none" b="0" cap="none" baseline="0" sz="1800" lang="en" i="0">
                <a:solidFill>
                  <a:srgbClr val="000000"/>
                </a:solidFill>
              </a:rPr>
              <a:t>Heterotrophs (consumers) – get energy fr eating autotrophs or heterotrophs- </a:t>
            </a:r>
          </a:p>
          <a:p>
            <a:pPr algn="l" rtl="0" lvl="0" marR="0" indent="0" marL="0">
              <a:spcBef>
                <a:spcPts val="0"/>
              </a:spcBef>
              <a:buClr>
                <a:srgbClr val="000000"/>
              </a:buClr>
              <a:buSzPct val="25000"/>
              <a:buFont typeface="Arial"/>
              <a:buNone/>
            </a:pPr>
            <a:r>
              <a:rPr strike="noStrike" u="none" b="0" cap="none" baseline="0" sz="1800" lang="en" i="0">
                <a:solidFill>
                  <a:srgbClr val="000000"/>
                </a:solidFill>
              </a:rPr>
              <a:t>Bacteria example - cyanobacteria</a:t>
            </a:r>
          </a:p>
          <a:p>
            <a:pPr rtl="0"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2" name="Shape 632"/>
        <p:cNvGrpSpPr/>
        <p:nvPr/>
      </p:nvGrpSpPr>
      <p:grpSpPr>
        <a:xfrm>
          <a:off y="0" x="0"/>
          <a:ext cy="0" cx="0"/>
          <a:chOff y="0" x="0"/>
          <a:chExt cy="0" cx="0"/>
        </a:xfrm>
      </p:grpSpPr>
      <p:sp>
        <p:nvSpPr>
          <p:cNvPr id="633" name="Shape 63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34" name="Shape 6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2" name="Shape 642"/>
        <p:cNvGrpSpPr/>
        <p:nvPr/>
      </p:nvGrpSpPr>
      <p:grpSpPr>
        <a:xfrm>
          <a:off y="0" x="0"/>
          <a:ext cy="0" cx="0"/>
          <a:chOff y="0" x="0"/>
          <a:chExt cy="0" cx="0"/>
        </a:xfrm>
      </p:grpSpPr>
      <p:sp>
        <p:nvSpPr>
          <p:cNvPr id="643" name="Shape 64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44" name="Shape 6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8" name="Shape 648"/>
        <p:cNvGrpSpPr/>
        <p:nvPr/>
      </p:nvGrpSpPr>
      <p:grpSpPr>
        <a:xfrm>
          <a:off y="0" x="0"/>
          <a:ext cy="0" cx="0"/>
          <a:chOff y="0" x="0"/>
          <a:chExt cy="0" cx="0"/>
        </a:xfrm>
      </p:grpSpPr>
      <p:sp>
        <p:nvSpPr>
          <p:cNvPr id="649" name="Shape 64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50" name="Shape 6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6" name="Shape 656"/>
        <p:cNvGrpSpPr/>
        <p:nvPr/>
      </p:nvGrpSpPr>
      <p:grpSpPr>
        <a:xfrm>
          <a:off y="0" x="0"/>
          <a:ext cy="0" cx="0"/>
          <a:chOff y="0" x="0"/>
          <a:chExt cy="0" cx="0"/>
        </a:xfrm>
      </p:grpSpPr>
      <p:sp>
        <p:nvSpPr>
          <p:cNvPr id="657" name="Shape 65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58" name="Shape 6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8" name="Shape 668"/>
        <p:cNvGrpSpPr/>
        <p:nvPr/>
      </p:nvGrpSpPr>
      <p:grpSpPr>
        <a:xfrm>
          <a:off y="0" x="0"/>
          <a:ext cy="0" cx="0"/>
          <a:chOff y="0" x="0"/>
          <a:chExt cy="0" cx="0"/>
        </a:xfrm>
      </p:grpSpPr>
      <p:sp>
        <p:nvSpPr>
          <p:cNvPr id="669" name="Shape 66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70" name="Shape 6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7" name="Shape 677"/>
        <p:cNvGrpSpPr/>
        <p:nvPr/>
      </p:nvGrpSpPr>
      <p:grpSpPr>
        <a:xfrm>
          <a:off y="0" x="0"/>
          <a:ext cy="0" cx="0"/>
          <a:chOff y="0" x="0"/>
          <a:chExt cy="0" cx="0"/>
        </a:xfrm>
      </p:grpSpPr>
      <p:sp>
        <p:nvSpPr>
          <p:cNvPr id="678" name="Shape 67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79" name="Shape 6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5" name="Shape 685"/>
        <p:cNvGrpSpPr/>
        <p:nvPr/>
      </p:nvGrpSpPr>
      <p:grpSpPr>
        <a:xfrm>
          <a:off y="0" x="0"/>
          <a:ext cy="0" cx="0"/>
          <a:chOff y="0" x="0"/>
          <a:chExt cy="0" cx="0"/>
        </a:xfrm>
      </p:grpSpPr>
      <p:sp>
        <p:nvSpPr>
          <p:cNvPr id="686" name="Shape 68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87" name="Shape 6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1" name="Shape 691"/>
        <p:cNvGrpSpPr/>
        <p:nvPr/>
      </p:nvGrpSpPr>
      <p:grpSpPr>
        <a:xfrm>
          <a:off y="0" x="0"/>
          <a:ext cy="0" cx="0"/>
          <a:chOff y="0" x="0"/>
          <a:chExt cy="0" cx="0"/>
        </a:xfrm>
      </p:grpSpPr>
      <p:sp>
        <p:nvSpPr>
          <p:cNvPr id="692" name="Shape 69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93" name="Shape 6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7" name="Shape 697"/>
        <p:cNvGrpSpPr/>
        <p:nvPr/>
      </p:nvGrpSpPr>
      <p:grpSpPr>
        <a:xfrm>
          <a:off y="0" x="0"/>
          <a:ext cy="0" cx="0"/>
          <a:chOff y="0" x="0"/>
          <a:chExt cy="0" cx="0"/>
        </a:xfrm>
      </p:grpSpPr>
      <p:sp>
        <p:nvSpPr>
          <p:cNvPr id="698" name="Shape 69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99" name="Shape 6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8" name="Shape 2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4" name="Shape 704"/>
        <p:cNvGrpSpPr/>
        <p:nvPr/>
      </p:nvGrpSpPr>
      <p:grpSpPr>
        <a:xfrm>
          <a:off y="0" x="0"/>
          <a:ext cy="0" cx="0"/>
          <a:chOff y="0" x="0"/>
          <a:chExt cy="0" cx="0"/>
        </a:xfrm>
      </p:grpSpPr>
      <p:sp>
        <p:nvSpPr>
          <p:cNvPr id="705" name="Shape 70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06" name="Shape 7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2" name="Shape 712"/>
        <p:cNvGrpSpPr/>
        <p:nvPr/>
      </p:nvGrpSpPr>
      <p:grpSpPr>
        <a:xfrm>
          <a:off y="0" x="0"/>
          <a:ext cy="0" cx="0"/>
          <a:chOff y="0" x="0"/>
          <a:chExt cy="0" cx="0"/>
        </a:xfrm>
      </p:grpSpPr>
      <p:sp>
        <p:nvSpPr>
          <p:cNvPr id="713" name="Shape 71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14" name="Shape 7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7" name="Shape 717"/>
        <p:cNvGrpSpPr/>
        <p:nvPr/>
      </p:nvGrpSpPr>
      <p:grpSpPr>
        <a:xfrm>
          <a:off y="0" x="0"/>
          <a:ext cy="0" cx="0"/>
          <a:chOff y="0" x="0"/>
          <a:chExt cy="0" cx="0"/>
        </a:xfrm>
      </p:grpSpPr>
      <p:sp>
        <p:nvSpPr>
          <p:cNvPr id="718" name="Shape 71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t>*</a:t>
            </a:r>
          </a:p>
        </p:txBody>
      </p:sp>
      <p:sp>
        <p:nvSpPr>
          <p:cNvPr id="719" name="Shape 719"/>
          <p:cNvSpPr/>
          <p:nvPr>
            <p:ph idx="2" type="sldImg"/>
          </p:nvPr>
        </p:nvSpPr>
        <p:spPr>
          <a:xfrm>
            <a:off y="692150" x="393435"/>
            <a:ext cy="3416400" cx="6072599"/>
          </a:xfrm>
          <a:custGeom>
            <a:pathLst>
              <a:path w="120000" extrusionOk="0" h="120000">
                <a:moveTo>
                  <a:pt y="0" x="0"/>
                </a:moveTo>
                <a:lnTo>
                  <a:pt y="0" x="120000"/>
                </a:lnTo>
                <a:lnTo>
                  <a:pt y="120000" x="120000"/>
                </a:lnTo>
                <a:lnTo>
                  <a:pt y="120000" x="0"/>
                </a:lnTo>
                <a:close/>
              </a:path>
            </a:pathLst>
          </a:custGeom>
          <a:noFill/>
          <a:ln>
            <a:noFill/>
          </a:ln>
        </p:spPr>
      </p:sp>
      <p:sp>
        <p:nvSpPr>
          <p:cNvPr id="720" name="Shape 720"/>
          <p:cNvSpPr txBox="1"/>
          <p:nvPr>
            <p:ph idx="1" type="body"/>
          </p:nvPr>
        </p:nvSpPr>
        <p:spPr>
          <a:xfrm>
            <a:off y="4343400" x="914400"/>
            <a:ext cy="4116299"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3" name="Shape 723"/>
        <p:cNvGrpSpPr/>
        <p:nvPr/>
      </p:nvGrpSpPr>
      <p:grpSpPr>
        <a:xfrm>
          <a:off y="0" x="0"/>
          <a:ext cy="0" cx="0"/>
          <a:chOff y="0" x="0"/>
          <a:chExt cy="0" cx="0"/>
        </a:xfrm>
      </p:grpSpPr>
      <p:sp>
        <p:nvSpPr>
          <p:cNvPr id="724" name="Shape 72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t>*</a:t>
            </a:r>
          </a:p>
        </p:txBody>
      </p:sp>
      <p:sp>
        <p:nvSpPr>
          <p:cNvPr id="725" name="Shape 725"/>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726" name="Shape 72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 i="0"/>
              <a:t>Photosynthesis </a:t>
            </a:r>
            <a:r>
              <a:rPr strike="noStrike" u="sng" b="0" cap="none" baseline="0" sz="1800" lang="en" i="0"/>
              <a:t>cannot</a:t>
            </a:r>
            <a:r>
              <a:rPr strike="noStrike" u="none" b="0" cap="none" baseline="0" sz="1800" lang="en" i="0"/>
              <a:t> occur w/out chlorophyll.</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0" name="Shape 730"/>
        <p:cNvGrpSpPr/>
        <p:nvPr/>
      </p:nvGrpSpPr>
      <p:grpSpPr>
        <a:xfrm>
          <a:off y="0" x="0"/>
          <a:ext cy="0" cx="0"/>
          <a:chOff y="0" x="0"/>
          <a:chExt cy="0" cx="0"/>
        </a:xfrm>
      </p:grpSpPr>
      <p:sp>
        <p:nvSpPr>
          <p:cNvPr id="731" name="Shape 731"/>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t>*</a:t>
            </a:r>
          </a:p>
        </p:txBody>
      </p:sp>
      <p:sp>
        <p:nvSpPr>
          <p:cNvPr id="732" name="Shape 732"/>
          <p:cNvSpPr/>
          <p:nvPr>
            <p:ph idx="2" type="sldImg"/>
          </p:nvPr>
        </p:nvSpPr>
        <p:spPr>
          <a:xfrm>
            <a:off y="685800" x="380999"/>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733" name="Shape 73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6" name="Shape 736"/>
        <p:cNvGrpSpPr/>
        <p:nvPr/>
      </p:nvGrpSpPr>
      <p:grpSpPr>
        <a:xfrm>
          <a:off y="0" x="0"/>
          <a:ext cy="0" cx="0"/>
          <a:chOff y="0" x="0"/>
          <a:chExt cy="0" cx="0"/>
        </a:xfrm>
      </p:grpSpPr>
      <p:sp>
        <p:nvSpPr>
          <p:cNvPr id="737" name="Shape 737"/>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t>*</a:t>
            </a:r>
          </a:p>
        </p:txBody>
      </p:sp>
      <p:sp>
        <p:nvSpPr>
          <p:cNvPr id="738" name="Shape 738"/>
          <p:cNvSpPr/>
          <p:nvPr>
            <p:ph idx="2" type="sldImg"/>
          </p:nvPr>
        </p:nvSpPr>
        <p:spPr>
          <a:xfrm>
            <a:off y="692150" x="393435"/>
            <a:ext cy="3416400" cx="6072599"/>
          </a:xfrm>
          <a:custGeom>
            <a:pathLst>
              <a:path w="120000" extrusionOk="0" h="120000">
                <a:moveTo>
                  <a:pt y="0" x="0"/>
                </a:moveTo>
                <a:lnTo>
                  <a:pt y="0" x="120000"/>
                </a:lnTo>
                <a:lnTo>
                  <a:pt y="120000" x="120000"/>
                </a:lnTo>
                <a:lnTo>
                  <a:pt y="120000" x="0"/>
                </a:lnTo>
                <a:close/>
              </a:path>
            </a:pathLst>
          </a:custGeom>
          <a:noFill/>
          <a:ln>
            <a:noFill/>
          </a:ln>
        </p:spPr>
      </p:sp>
      <p:sp>
        <p:nvSpPr>
          <p:cNvPr id="739" name="Shape 739"/>
          <p:cNvSpPr txBox="1"/>
          <p:nvPr>
            <p:ph idx="1" type="body"/>
          </p:nvPr>
        </p:nvSpPr>
        <p:spPr>
          <a:xfrm>
            <a:off y="4343400" x="914400"/>
            <a:ext cy="4116299"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3" name="Shape 743"/>
        <p:cNvGrpSpPr/>
        <p:nvPr/>
      </p:nvGrpSpPr>
      <p:grpSpPr>
        <a:xfrm>
          <a:off y="0" x="0"/>
          <a:ext cy="0" cx="0"/>
          <a:chOff y="0" x="0"/>
          <a:chExt cy="0" cx="0"/>
        </a:xfrm>
      </p:grpSpPr>
      <p:sp>
        <p:nvSpPr>
          <p:cNvPr id="744" name="Shape 74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 i="0"/>
              <a:t>*</a:t>
            </a:r>
          </a:p>
        </p:txBody>
      </p:sp>
      <p:sp>
        <p:nvSpPr>
          <p:cNvPr id="745" name="Shape 745"/>
          <p:cNvSpPr/>
          <p:nvPr>
            <p:ph idx="2" type="sldImg"/>
          </p:nvPr>
        </p:nvSpPr>
        <p:spPr>
          <a:xfrm>
            <a:off y="692150" x="393435"/>
            <a:ext cy="3416400" cx="6072599"/>
          </a:xfrm>
          <a:custGeom>
            <a:pathLst>
              <a:path w="120000" extrusionOk="0" h="120000">
                <a:moveTo>
                  <a:pt y="0" x="0"/>
                </a:moveTo>
                <a:lnTo>
                  <a:pt y="0" x="120000"/>
                </a:lnTo>
                <a:lnTo>
                  <a:pt y="120000" x="120000"/>
                </a:lnTo>
                <a:lnTo>
                  <a:pt y="120000" x="0"/>
                </a:lnTo>
                <a:close/>
              </a:path>
            </a:pathLst>
          </a:custGeom>
          <a:noFill/>
          <a:ln>
            <a:noFill/>
          </a:ln>
        </p:spPr>
      </p:sp>
      <p:sp>
        <p:nvSpPr>
          <p:cNvPr id="746" name="Shape 746"/>
          <p:cNvSpPr txBox="1"/>
          <p:nvPr>
            <p:ph idx="1" type="body"/>
          </p:nvPr>
        </p:nvSpPr>
        <p:spPr>
          <a:xfrm>
            <a:off y="4343400" x="914400"/>
            <a:ext cy="4116299"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0" name="Shape 750"/>
        <p:cNvGrpSpPr/>
        <p:nvPr/>
      </p:nvGrpSpPr>
      <p:grpSpPr>
        <a:xfrm>
          <a:off y="0" x="0"/>
          <a:ext cy="0" cx="0"/>
          <a:chOff y="0" x="0"/>
          <a:chExt cy="0" cx="0"/>
        </a:xfrm>
      </p:grpSpPr>
      <p:sp>
        <p:nvSpPr>
          <p:cNvPr id="751" name="Shape 7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52" name="Shape 75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5" name="Shape 755"/>
        <p:cNvGrpSpPr/>
        <p:nvPr/>
      </p:nvGrpSpPr>
      <p:grpSpPr>
        <a:xfrm>
          <a:off y="0" x="0"/>
          <a:ext cy="0" cx="0"/>
          <a:chOff y="0" x="0"/>
          <a:chExt cy="0" cx="0"/>
        </a:xfrm>
      </p:grpSpPr>
      <p:sp>
        <p:nvSpPr>
          <p:cNvPr id="756" name="Shape 75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57" name="Shape 7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1" name="Shape 761"/>
        <p:cNvGrpSpPr/>
        <p:nvPr/>
      </p:nvGrpSpPr>
      <p:grpSpPr>
        <a:xfrm>
          <a:off y="0" x="0"/>
          <a:ext cy="0" cx="0"/>
          <a:chOff y="0" x="0"/>
          <a:chExt cy="0" cx="0"/>
        </a:xfrm>
      </p:grpSpPr>
      <p:sp>
        <p:nvSpPr>
          <p:cNvPr id="762" name="Shape 76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63" name="Shape 7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4" name="Shape 2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7" name="Shape 767"/>
        <p:cNvGrpSpPr/>
        <p:nvPr/>
      </p:nvGrpSpPr>
      <p:grpSpPr>
        <a:xfrm>
          <a:off y="0" x="0"/>
          <a:ext cy="0" cx="0"/>
          <a:chOff y="0" x="0"/>
          <a:chExt cy="0" cx="0"/>
        </a:xfrm>
      </p:grpSpPr>
      <p:sp>
        <p:nvSpPr>
          <p:cNvPr id="768" name="Shape 76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69" name="Shape 7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5" name="Shape 775"/>
        <p:cNvGrpSpPr/>
        <p:nvPr/>
      </p:nvGrpSpPr>
      <p:grpSpPr>
        <a:xfrm>
          <a:off y="0" x="0"/>
          <a:ext cy="0" cx="0"/>
          <a:chOff y="0" x="0"/>
          <a:chExt cy="0" cx="0"/>
        </a:xfrm>
      </p:grpSpPr>
      <p:sp>
        <p:nvSpPr>
          <p:cNvPr id="776" name="Shape 77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77" name="Shape 7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1" name="Shape 781"/>
        <p:cNvGrpSpPr/>
        <p:nvPr/>
      </p:nvGrpSpPr>
      <p:grpSpPr>
        <a:xfrm>
          <a:off y="0" x="0"/>
          <a:ext cy="0" cx="0"/>
          <a:chOff y="0" x="0"/>
          <a:chExt cy="0" cx="0"/>
        </a:xfrm>
      </p:grpSpPr>
      <p:sp>
        <p:nvSpPr>
          <p:cNvPr id="782" name="Shape 78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83" name="Shape 7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8" name="Shape 788"/>
        <p:cNvGrpSpPr/>
        <p:nvPr/>
      </p:nvGrpSpPr>
      <p:grpSpPr>
        <a:xfrm>
          <a:off y="0" x="0"/>
          <a:ext cy="0" cx="0"/>
          <a:chOff y="0" x="0"/>
          <a:chExt cy="0" cx="0"/>
        </a:xfrm>
      </p:grpSpPr>
      <p:sp>
        <p:nvSpPr>
          <p:cNvPr id="789" name="Shape 78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90" name="Shape 7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5" name="Shape 795"/>
        <p:cNvGrpSpPr/>
        <p:nvPr/>
      </p:nvGrpSpPr>
      <p:grpSpPr>
        <a:xfrm>
          <a:off y="0" x="0"/>
          <a:ext cy="0" cx="0"/>
          <a:chOff y="0" x="0"/>
          <a:chExt cy="0" cx="0"/>
        </a:xfrm>
      </p:grpSpPr>
      <p:sp>
        <p:nvSpPr>
          <p:cNvPr id="796" name="Shape 79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97" name="Shape 7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2" name="Shape 802"/>
        <p:cNvGrpSpPr/>
        <p:nvPr/>
      </p:nvGrpSpPr>
      <p:grpSpPr>
        <a:xfrm>
          <a:off y="0" x="0"/>
          <a:ext cy="0" cx="0"/>
          <a:chOff y="0" x="0"/>
          <a:chExt cy="0" cx="0"/>
        </a:xfrm>
      </p:grpSpPr>
      <p:sp>
        <p:nvSpPr>
          <p:cNvPr id="803" name="Shape 80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04" name="Shape 8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8" name="Shape 808"/>
        <p:cNvGrpSpPr/>
        <p:nvPr/>
      </p:nvGrpSpPr>
      <p:grpSpPr>
        <a:xfrm>
          <a:off y="0" x="0"/>
          <a:ext cy="0" cx="0"/>
          <a:chOff y="0" x="0"/>
          <a:chExt cy="0" cx="0"/>
        </a:xfrm>
      </p:grpSpPr>
      <p:sp>
        <p:nvSpPr>
          <p:cNvPr id="809" name="Shape 80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10" name="Shape 81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4" name="Shape 814"/>
        <p:cNvGrpSpPr/>
        <p:nvPr/>
      </p:nvGrpSpPr>
      <p:grpSpPr>
        <a:xfrm>
          <a:off y="0" x="0"/>
          <a:ext cy="0" cx="0"/>
          <a:chOff y="0" x="0"/>
          <a:chExt cy="0" cx="0"/>
        </a:xfrm>
      </p:grpSpPr>
      <p:sp>
        <p:nvSpPr>
          <p:cNvPr id="815" name="Shape 81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16" name="Shape 8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2" name="Shape 822"/>
        <p:cNvGrpSpPr/>
        <p:nvPr/>
      </p:nvGrpSpPr>
      <p:grpSpPr>
        <a:xfrm>
          <a:off y="0" x="0"/>
          <a:ext cy="0" cx="0"/>
          <a:chOff y="0" x="0"/>
          <a:chExt cy="0" cx="0"/>
        </a:xfrm>
      </p:grpSpPr>
      <p:sp>
        <p:nvSpPr>
          <p:cNvPr id="823" name="Shape 82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24" name="Shape 8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9" name="Shape 829"/>
        <p:cNvGrpSpPr/>
        <p:nvPr/>
      </p:nvGrpSpPr>
      <p:grpSpPr>
        <a:xfrm>
          <a:off y="0" x="0"/>
          <a:ext cy="0" cx="0"/>
          <a:chOff y="0" x="0"/>
          <a:chExt cy="0" cx="0"/>
        </a:xfrm>
      </p:grpSpPr>
      <p:sp>
        <p:nvSpPr>
          <p:cNvPr id="830" name="Shape 83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31" name="Shape 83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0" name="Shape 2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7" name="Shape 837"/>
        <p:cNvGrpSpPr/>
        <p:nvPr/>
      </p:nvGrpSpPr>
      <p:grpSpPr>
        <a:xfrm>
          <a:off y="0" x="0"/>
          <a:ext cy="0" cx="0"/>
          <a:chOff y="0" x="0"/>
          <a:chExt cy="0" cx="0"/>
        </a:xfrm>
      </p:grpSpPr>
      <p:sp>
        <p:nvSpPr>
          <p:cNvPr id="838" name="Shape 83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39" name="Shape 8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0" name="Shape 850"/>
        <p:cNvGrpSpPr/>
        <p:nvPr/>
      </p:nvGrpSpPr>
      <p:grpSpPr>
        <a:xfrm>
          <a:off y="0" x="0"/>
          <a:ext cy="0" cx="0"/>
          <a:chOff y="0" x="0"/>
          <a:chExt cy="0" cx="0"/>
        </a:xfrm>
      </p:grpSpPr>
      <p:sp>
        <p:nvSpPr>
          <p:cNvPr id="851" name="Shape 85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52" name="Shape 8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0" name="Shape 860"/>
        <p:cNvGrpSpPr/>
        <p:nvPr/>
      </p:nvGrpSpPr>
      <p:grpSpPr>
        <a:xfrm>
          <a:off y="0" x="0"/>
          <a:ext cy="0" cx="0"/>
          <a:chOff y="0" x="0"/>
          <a:chExt cy="0" cx="0"/>
        </a:xfrm>
      </p:grpSpPr>
      <p:sp>
        <p:nvSpPr>
          <p:cNvPr id="861" name="Shape 86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62" name="Shape 8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media/image05.jpg" Type="http://schemas.openxmlformats.org/officeDocument/2006/relationships/image" Id="rId2"/><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media/image01.jpg" Type="http://schemas.openxmlformats.org/officeDocument/2006/relationships/image" Id="rId2"/><Relationship Target="../slideMasters/slideMaster1.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media/image07.jpg" Type="http://schemas.openxmlformats.org/officeDocument/2006/relationships/image" Id="rId2"/><Relationship Target="../slideMasters/slideMaster1.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 name="Shape 24"/>
        <p:cNvGrpSpPr/>
        <p:nvPr/>
      </p:nvGrpSpPr>
      <p:grpSpPr>
        <a:xfrm>
          <a:off y="0" x="0"/>
          <a:ext cy="0" cx="0"/>
          <a:chOff y="0" x="0"/>
          <a:chExt cy="0" cx="0"/>
        </a:xfrm>
      </p:grpSpPr>
      <p:grpSp>
        <p:nvGrpSpPr>
          <p:cNvPr id="25" name="Shape 25"/>
          <p:cNvGrpSpPr/>
          <p:nvPr/>
        </p:nvGrpSpPr>
        <p:grpSpPr>
          <a:xfrm rot="10800000" flipH="1">
            <a:off y="-534" x="0"/>
            <a:ext cy="3086303" cx="9162288"/>
            <a:chOff y="4255637" x="-7937"/>
            <a:chExt cy="2606675" cx="9144000"/>
          </a:xfrm>
        </p:grpSpPr>
        <p:sp>
          <p:nvSpPr>
            <p:cNvPr id="26" name="Shape 26"/>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7" name="Shape 27"/>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8" name="Shape 28"/>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9" name="Shape 29"/>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0" name="Shape 30"/>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1" name="Shape 31"/>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2" name="Shape 32"/>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3" name="Shape 33"/>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4" name="Shape 34"/>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5" name="Shape 35"/>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6" name="Shape 36"/>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7" name="Shape 37"/>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8" name="Shape 38"/>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9" name="Shape 39"/>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0" name="Shape 40"/>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1" name="Shape 41"/>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2" name="Shape 42"/>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3" name="Shape 43"/>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4" name="Shape 44"/>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5" name="Shape 45"/>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6" name="Shape 46"/>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7" name="Shape 47"/>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8" name="Shape 48"/>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9" name="Shape 49"/>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0" name="Shape 50"/>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1" name="Shape 51"/>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2" name="Shape 52"/>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3" name="Shape 53"/>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4" name="Shape 54"/>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5" name="Shape 55"/>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6" name="Shape 56"/>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57" name="Shape 57"/>
          <p:cNvSpPr txBox="1"/>
          <p:nvPr>
            <p:ph type="ctrTitle"/>
          </p:nvPr>
        </p:nvSpPr>
        <p:spPr>
          <a:xfrm>
            <a:off y="1739635" x="685800"/>
            <a:ext cy="1238099" cx="7772400"/>
          </a:xfrm>
          <a:prstGeom prst="rect">
            <a:avLst/>
          </a:prstGeom>
        </p:spPr>
        <p:txBody>
          <a:bodyPr bIns="91425" rIns="91425" lIns="91425" t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p:txBody>
      </p:sp>
      <p:sp>
        <p:nvSpPr>
          <p:cNvPr id="58" name="Shape 58"/>
          <p:cNvSpPr txBox="1"/>
          <p:nvPr>
            <p:ph idx="1" type="subTitle"/>
          </p:nvPr>
        </p:nvSpPr>
        <p:spPr>
          <a:xfrm>
            <a:off y="3086100" x="685800"/>
            <a:ext cy="661500" cx="7772400"/>
          </a:xfrm>
          <a:prstGeom prst="rect">
            <a:avLst/>
          </a:prstGeom>
        </p:spPr>
        <p:txBody>
          <a:bodyPr bIns="91425" rIns="91425" lIns="91425" tIns="91425" anchor="t" anchorCtr="0"/>
          <a:lstStyle>
            <a:lvl1pPr algn="ctr">
              <a:spcBef>
                <a:spcPts val="0"/>
              </a:spcBef>
              <a:buSzPct val="100000"/>
              <a:buNone/>
              <a:defRPr sz="2400" i="1"/>
            </a:lvl1pPr>
            <a:lvl2pPr algn="ctr">
              <a:spcBef>
                <a:spcPts val="0"/>
              </a:spcBef>
              <a:buNone/>
              <a:defRPr i="1"/>
            </a:lvl2pPr>
            <a:lvl3pPr algn="ctr">
              <a:spcBef>
                <a:spcPts val="0"/>
              </a:spcBef>
              <a:buNone/>
              <a:defRPr i="1"/>
            </a:lvl3pPr>
            <a:lvl4pPr algn="ctr">
              <a:spcBef>
                <a:spcPts val="0"/>
              </a:spcBef>
              <a:buSzPct val="100000"/>
              <a:buNone/>
              <a:defRPr sz="2400" i="1"/>
            </a:lvl4pPr>
            <a:lvl5pPr algn="ctr">
              <a:spcBef>
                <a:spcPts val="0"/>
              </a:spcBef>
              <a:buSzPct val="100000"/>
              <a:buNone/>
              <a:defRPr sz="2400" i="1"/>
            </a:lvl5pPr>
            <a:lvl6pPr algn="ctr">
              <a:spcBef>
                <a:spcPts val="0"/>
              </a:spcBef>
              <a:buSzPct val="100000"/>
              <a:buNone/>
              <a:defRPr sz="2400" i="1"/>
            </a:lvl6pPr>
            <a:lvl7pPr algn="ctr">
              <a:spcBef>
                <a:spcPts val="0"/>
              </a:spcBef>
              <a:buSzPct val="100000"/>
              <a:buNone/>
              <a:defRPr sz="2400" i="1"/>
            </a:lvl7pPr>
            <a:lvl8pPr algn="ctr">
              <a:spcBef>
                <a:spcPts val="0"/>
              </a:spcBef>
              <a:buSzPct val="100000"/>
              <a:buNone/>
              <a:defRPr sz="2400" i="1"/>
            </a:lvl8pPr>
            <a:lvl9pPr algn="ctr">
              <a:spcBef>
                <a:spcPts val="0"/>
              </a:spcBef>
              <a:buSzPct val="100000"/>
              <a:buNone/>
              <a:defRPr sz="2400" i="1"/>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1">
    <p:bg>
      <p:bgPr>
        <a:solidFill>
          <a:srgbClr val="FFFFFF"/>
        </a:solidFill>
      </p:bgPr>
    </p:bg>
    <p:spTree>
      <p:nvGrpSpPr>
        <p:cNvPr id="117" name="Shape 117"/>
        <p:cNvGrpSpPr/>
        <p:nvPr/>
      </p:nvGrpSpPr>
      <p:grpSpPr>
        <a:xfrm>
          <a:off y="0" x="0"/>
          <a:ext cy="0" cx="0"/>
          <a:chOff y="0" x="0"/>
          <a:chExt cy="0" cx="0"/>
        </a:xfrm>
      </p:grpSpPr>
      <p:sp>
        <p:nvSpPr>
          <p:cNvPr id="118" name="Shape 118"/>
          <p:cNvSpPr txBox="1"/>
          <p:nvPr>
            <p:ph type="title"/>
          </p:nvPr>
        </p:nvSpPr>
        <p:spPr>
          <a:xfrm>
            <a:off y="130968" x="685800"/>
            <a:ext cy="857400" cx="7772400"/>
          </a:xfrm>
          <a:prstGeom prst="rect">
            <a:avLst/>
          </a:prstGeom>
          <a:noFill/>
          <a:ln>
            <a:noFill/>
          </a:ln>
        </p:spPr>
        <p:txBody>
          <a:bodyPr bIns="91425" rIns="91425" lIns="91425" tIns="91425" anchor="ctr" anchorCtr="0"/>
          <a:lstStyle>
            <a:lvl1pPr algn="ctr" rtl="0" indent="0" marL="0">
              <a:lnSpc>
                <a:spcPct val="100000"/>
              </a:lnSpc>
              <a:spcBef>
                <a:spcPts val="0"/>
              </a:spcBef>
              <a:spcAft>
                <a:spcPts val="0"/>
              </a:spcAft>
              <a:defRPr/>
            </a:lvl1pPr>
            <a:lvl2pPr algn="ctr" rtl="0" indent="0" marL="0">
              <a:lnSpc>
                <a:spcPct val="100000"/>
              </a:lnSpc>
              <a:spcBef>
                <a:spcPts val="0"/>
              </a:spcBef>
              <a:spcAft>
                <a:spcPts val="0"/>
              </a:spcAft>
              <a:defRPr/>
            </a:lvl2pPr>
            <a:lvl3pPr algn="ctr" rtl="0" indent="0" marL="0">
              <a:lnSpc>
                <a:spcPct val="100000"/>
              </a:lnSpc>
              <a:spcBef>
                <a:spcPts val="0"/>
              </a:spcBef>
              <a:spcAft>
                <a:spcPts val="0"/>
              </a:spcAft>
              <a:defRPr/>
            </a:lvl3pPr>
            <a:lvl4pPr algn="ctr" rtl="0" indent="0" marL="0">
              <a:lnSpc>
                <a:spcPct val="100000"/>
              </a:lnSpc>
              <a:spcBef>
                <a:spcPts val="0"/>
              </a:spcBef>
              <a:spcAft>
                <a:spcPts val="0"/>
              </a:spcAft>
              <a:defRPr/>
            </a:lvl4pPr>
            <a:lvl5pPr algn="ctr" rtl="0" indent="0" marL="0">
              <a:lnSpc>
                <a:spcPct val="100000"/>
              </a:lnSpc>
              <a:spcBef>
                <a:spcPts val="0"/>
              </a:spcBef>
              <a:spcAft>
                <a:spcPts val="0"/>
              </a:spcAft>
              <a:defRPr/>
            </a:lvl5pPr>
            <a:lvl6pPr algn="ctr" rtl="0" indent="0" marL="0">
              <a:lnSpc>
                <a:spcPct val="100000"/>
              </a:lnSpc>
              <a:spcBef>
                <a:spcPts val="0"/>
              </a:spcBef>
              <a:spcAft>
                <a:spcPts val="0"/>
              </a:spcAft>
              <a:defRPr/>
            </a:lvl6pPr>
            <a:lvl7pPr algn="ctr" rtl="0" indent="0" marL="0">
              <a:lnSpc>
                <a:spcPct val="100000"/>
              </a:lnSpc>
              <a:spcBef>
                <a:spcPts val="0"/>
              </a:spcBef>
              <a:spcAft>
                <a:spcPts val="0"/>
              </a:spcAft>
              <a:defRPr/>
            </a:lvl7pPr>
            <a:lvl8pPr algn="ctr" rtl="0" indent="0" marL="0">
              <a:lnSpc>
                <a:spcPct val="100000"/>
              </a:lnSpc>
              <a:spcBef>
                <a:spcPts val="0"/>
              </a:spcBef>
              <a:spcAft>
                <a:spcPts val="0"/>
              </a:spcAft>
              <a:defRPr/>
            </a:lvl8pPr>
            <a:lvl9pPr algn="ctr" rtl="0" indent="0" marL="0">
              <a:lnSpc>
                <a:spcPct val="100000"/>
              </a:lnSpc>
              <a:spcBef>
                <a:spcPts val="0"/>
              </a:spcBef>
              <a:spcAft>
                <a:spcPts val="0"/>
              </a:spcAft>
              <a:defRPr/>
            </a:lvl9pPr>
          </a:lstStyle>
          <a:p/>
        </p:txBody>
      </p:sp>
      <p:sp>
        <p:nvSpPr>
          <p:cNvPr id="119" name="Shape 119"/>
          <p:cNvSpPr txBox="1"/>
          <p:nvPr>
            <p:ph idx="1" type="body"/>
          </p:nvPr>
        </p:nvSpPr>
        <p:spPr>
          <a:xfrm>
            <a:off y="1485900" x="685800"/>
            <a:ext cy="3086099" cx="3814800"/>
          </a:xfrm>
          <a:prstGeom prst="rect">
            <a:avLst/>
          </a:prstGeom>
          <a:noFill/>
          <a:ln>
            <a:noFill/>
          </a:ln>
        </p:spPr>
        <p:txBody>
          <a:bodyPr bIns="91425" rIns="91425" lIns="91425" tIns="91425" anchor="t" anchorCtr="0"/>
          <a:lstStyle>
            <a:lvl1pPr algn="l" rtl="0" indent="-139700" marL="342900">
              <a:lnSpc>
                <a:spcPct val="100000"/>
              </a:lnSpc>
              <a:spcBef>
                <a:spcPts val="640"/>
              </a:spcBef>
              <a:spcAft>
                <a:spcPts val="0"/>
              </a:spcAft>
              <a:buClr>
                <a:schemeClr val="dk1"/>
              </a:buClr>
              <a:buChar char="•"/>
              <a:defRPr/>
            </a:lvl1pPr>
            <a:lvl2pPr algn="l" rtl="0" indent="-107950" marL="742950">
              <a:lnSpc>
                <a:spcPct val="100000"/>
              </a:lnSpc>
              <a:spcBef>
                <a:spcPts val="560"/>
              </a:spcBef>
              <a:spcAft>
                <a:spcPts val="0"/>
              </a:spcAft>
              <a:buClr>
                <a:schemeClr val="dk1"/>
              </a:buClr>
              <a:buChar char="–"/>
              <a:defRPr/>
            </a:lvl2pPr>
            <a:lvl3pPr algn="l" rtl="0" indent="-76200" marL="1143000">
              <a:lnSpc>
                <a:spcPct val="100000"/>
              </a:lnSpc>
              <a:spcBef>
                <a:spcPts val="480"/>
              </a:spcBef>
              <a:spcAft>
                <a:spcPts val="0"/>
              </a:spcAft>
              <a:buClr>
                <a:schemeClr val="dk1"/>
              </a:buClr>
              <a:buChar char="•"/>
              <a:defRPr/>
            </a:lvl3pPr>
            <a:lvl4pPr algn="l" rtl="0" indent="-101600" marL="1600200">
              <a:lnSpc>
                <a:spcPct val="100000"/>
              </a:lnSpc>
              <a:spcBef>
                <a:spcPts val="400"/>
              </a:spcBef>
              <a:spcAft>
                <a:spcPts val="0"/>
              </a:spcAft>
              <a:buClr>
                <a:schemeClr val="dk1"/>
              </a:buClr>
              <a:buChar char="–"/>
              <a:defRPr/>
            </a:lvl4pPr>
            <a:lvl5pPr algn="l" rtl="0" indent="-101600" marL="2057400">
              <a:lnSpc>
                <a:spcPct val="100000"/>
              </a:lnSpc>
              <a:spcBef>
                <a:spcPts val="400"/>
              </a:spcBef>
              <a:spcAft>
                <a:spcPts val="0"/>
              </a:spcAft>
              <a:buClr>
                <a:schemeClr val="dk1"/>
              </a:buClr>
              <a:buChar char="»"/>
              <a:defRPr/>
            </a:lvl5pPr>
            <a:lvl6pPr algn="l" rtl="0" indent="-101600" marL="2514600">
              <a:lnSpc>
                <a:spcPct val="100000"/>
              </a:lnSpc>
              <a:spcBef>
                <a:spcPts val="400"/>
              </a:spcBef>
              <a:spcAft>
                <a:spcPts val="0"/>
              </a:spcAft>
              <a:buClr>
                <a:schemeClr val="dk1"/>
              </a:buClr>
              <a:buChar char="»"/>
              <a:defRPr/>
            </a:lvl6pPr>
            <a:lvl7pPr algn="l" rtl="0" indent="-101600" marL="3429000">
              <a:lnSpc>
                <a:spcPct val="100000"/>
              </a:lnSpc>
              <a:spcBef>
                <a:spcPts val="400"/>
              </a:spcBef>
              <a:spcAft>
                <a:spcPts val="0"/>
              </a:spcAft>
              <a:buClr>
                <a:schemeClr val="dk1"/>
              </a:buClr>
              <a:buChar char="»"/>
              <a:defRPr/>
            </a:lvl7pPr>
            <a:lvl8pPr algn="l" rtl="0" indent="-101600" marL="4800600">
              <a:lnSpc>
                <a:spcPct val="100000"/>
              </a:lnSpc>
              <a:spcBef>
                <a:spcPts val="400"/>
              </a:spcBef>
              <a:spcAft>
                <a:spcPts val="0"/>
              </a:spcAft>
              <a:buClr>
                <a:schemeClr val="dk1"/>
              </a:buClr>
              <a:buChar char="»"/>
              <a:defRPr/>
            </a:lvl8pPr>
            <a:lvl9pPr algn="l" rtl="0" indent="-101600" marL="6629400">
              <a:lnSpc>
                <a:spcPct val="100000"/>
              </a:lnSpc>
              <a:spcBef>
                <a:spcPts val="400"/>
              </a:spcBef>
              <a:spcAft>
                <a:spcPts val="0"/>
              </a:spcAft>
              <a:buClr>
                <a:schemeClr val="dk1"/>
              </a:buClr>
              <a:buChar char="»"/>
              <a:defRPr/>
            </a:lvl9pPr>
          </a:lstStyle>
          <a:p/>
        </p:txBody>
      </p:sp>
      <p:sp>
        <p:nvSpPr>
          <p:cNvPr id="120" name="Shape 120"/>
          <p:cNvSpPr txBox="1"/>
          <p:nvPr>
            <p:ph idx="10" type="dt"/>
          </p:nvPr>
        </p:nvSpPr>
        <p:spPr>
          <a:xfrm>
            <a:off y="4686300" x="685800"/>
            <a:ext cy="342899" cx="19049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21" name="Shape 121"/>
          <p:cNvSpPr txBox="1"/>
          <p:nvPr>
            <p:ph idx="11" type="ftr"/>
          </p:nvPr>
        </p:nvSpPr>
        <p:spPr>
          <a:xfrm>
            <a:off y="4686300" x="3124200"/>
            <a:ext cy="34289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22" name="Shape 122"/>
          <p:cNvSpPr txBox="1"/>
          <p:nvPr>
            <p:ph idx="12" type="sldNum"/>
          </p:nvPr>
        </p:nvSpPr>
        <p:spPr>
          <a:xfrm>
            <a:off y="4686300" x="6553200"/>
            <a:ext cy="342899"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 2">
    <p:bg>
      <p:bgPr>
        <a:blipFill rotWithShape="1">
          <a:blip r:embed="rId2"/>
          <a:stretch>
            <a:fillRect t="0" b="0" r="0" l="0"/>
          </a:stretch>
        </a:blipFill>
      </p:bgPr>
    </p:bg>
    <p:spTree>
      <p:nvGrpSpPr>
        <p:cNvPr id="123" name="Shape 123"/>
        <p:cNvGrpSpPr/>
        <p:nvPr/>
      </p:nvGrpSpPr>
      <p:grpSpPr>
        <a:xfrm>
          <a:off y="0" x="0"/>
          <a:ext cy="0" cx="0"/>
          <a:chOff y="0" x="0"/>
          <a:chExt cy="0" cx="0"/>
        </a:xfrm>
      </p:grpSpPr>
      <p:sp>
        <p:nvSpPr>
          <p:cNvPr id="124" name="Shape 124"/>
          <p:cNvSpPr txBox="1"/>
          <p:nvPr>
            <p:ph idx="1" type="body"/>
          </p:nvPr>
        </p:nvSpPr>
        <p:spPr>
          <a:xfrm>
            <a:off y="1428750" x="457200"/>
            <a:ext cy="3086099" cx="8153399"/>
          </a:xfrm>
          <a:prstGeom prst="rect">
            <a:avLst/>
          </a:prstGeom>
          <a:noFill/>
          <a:ln>
            <a:noFill/>
          </a:ln>
        </p:spPr>
        <p:txBody>
          <a:bodyPr bIns="91425" rIns="91425" lIns="91425" tIns="91425" anchor="t" anchorCtr="0"/>
          <a:lstStyle>
            <a:lvl1pPr algn="l" rtl="0" indent="-99059" marL="342900">
              <a:lnSpc>
                <a:spcPct val="100000"/>
              </a:lnSpc>
              <a:spcBef>
                <a:spcPts val="640"/>
              </a:spcBef>
              <a:spcAft>
                <a:spcPts val="0"/>
              </a:spcAft>
              <a:buClr>
                <a:schemeClr val="hlink"/>
              </a:buClr>
              <a:buFont typeface="Tahoma"/>
              <a:buChar char="•"/>
              <a:defRPr/>
            </a:lvl1pPr>
            <a:lvl2pPr algn="l" rtl="0" indent="-107950" marL="742950">
              <a:lnSpc>
                <a:spcPct val="100000"/>
              </a:lnSpc>
              <a:spcBef>
                <a:spcPts val="560"/>
              </a:spcBef>
              <a:spcAft>
                <a:spcPts val="0"/>
              </a:spcAft>
              <a:buClr>
                <a:schemeClr val="dk1"/>
              </a:buClr>
              <a:buFont typeface="Tahoma"/>
              <a:buChar char="–"/>
              <a:defRPr/>
            </a:lvl2pPr>
            <a:lvl3pPr algn="l" rtl="0" indent="-45719" marL="1143000">
              <a:lnSpc>
                <a:spcPct val="100000"/>
              </a:lnSpc>
              <a:spcBef>
                <a:spcPts val="480"/>
              </a:spcBef>
              <a:spcAft>
                <a:spcPts val="0"/>
              </a:spcAft>
              <a:buClr>
                <a:schemeClr val="hlink"/>
              </a:buClr>
              <a:buFont typeface="Tahoma"/>
              <a:buChar char="•"/>
              <a:defRPr/>
            </a:lvl3pPr>
            <a:lvl4pPr algn="l" rtl="0" indent="-101600" marL="1600200">
              <a:lnSpc>
                <a:spcPct val="100000"/>
              </a:lnSpc>
              <a:spcBef>
                <a:spcPts val="400"/>
              </a:spcBef>
              <a:spcAft>
                <a:spcPts val="0"/>
              </a:spcAft>
              <a:buClr>
                <a:schemeClr val="dk1"/>
              </a:buClr>
              <a:buFont typeface="Tahoma"/>
              <a:buChar char="–"/>
              <a:defRPr/>
            </a:lvl4pPr>
            <a:lvl5pPr algn="l" rtl="0" indent="-127000" marL="2057400">
              <a:lnSpc>
                <a:spcPct val="100000"/>
              </a:lnSpc>
              <a:spcBef>
                <a:spcPts val="400"/>
              </a:spcBef>
              <a:spcAft>
                <a:spcPts val="0"/>
              </a:spcAft>
              <a:buClr>
                <a:schemeClr val="hlink"/>
              </a:buClr>
              <a:buFont typeface="Tahoma"/>
              <a:buChar char="❖"/>
              <a:defRPr/>
            </a:lvl5pPr>
            <a:lvl6pPr algn="l" rtl="0" indent="-127000" marL="2514600">
              <a:lnSpc>
                <a:spcPct val="100000"/>
              </a:lnSpc>
              <a:spcBef>
                <a:spcPts val="400"/>
              </a:spcBef>
              <a:spcAft>
                <a:spcPts val="0"/>
              </a:spcAft>
              <a:buClr>
                <a:schemeClr val="hlink"/>
              </a:buClr>
              <a:buFont typeface="Tahoma"/>
              <a:buChar char="❖"/>
              <a:defRPr/>
            </a:lvl6pPr>
            <a:lvl7pPr algn="l" rtl="0" indent="-127000" marL="3429000">
              <a:lnSpc>
                <a:spcPct val="100000"/>
              </a:lnSpc>
              <a:spcBef>
                <a:spcPts val="400"/>
              </a:spcBef>
              <a:spcAft>
                <a:spcPts val="0"/>
              </a:spcAft>
              <a:buClr>
                <a:schemeClr val="hlink"/>
              </a:buClr>
              <a:buFont typeface="Tahoma"/>
              <a:buChar char="❖"/>
              <a:defRPr/>
            </a:lvl7pPr>
            <a:lvl8pPr algn="l" rtl="0" indent="-127000" marL="4800600">
              <a:lnSpc>
                <a:spcPct val="100000"/>
              </a:lnSpc>
              <a:spcBef>
                <a:spcPts val="400"/>
              </a:spcBef>
              <a:spcAft>
                <a:spcPts val="0"/>
              </a:spcAft>
              <a:buClr>
                <a:schemeClr val="hlink"/>
              </a:buClr>
              <a:buFont typeface="Tahoma"/>
              <a:buChar char="❖"/>
              <a:defRPr/>
            </a:lvl8pPr>
            <a:lvl9pPr algn="l" rtl="0" indent="-127000" marL="6629400">
              <a:lnSpc>
                <a:spcPct val="100000"/>
              </a:lnSpc>
              <a:spcBef>
                <a:spcPts val="400"/>
              </a:spcBef>
              <a:spcAft>
                <a:spcPts val="0"/>
              </a:spcAft>
              <a:buClr>
                <a:schemeClr val="hlink"/>
              </a:buClr>
              <a:buFont typeface="Tahoma"/>
              <a:buChar char="❖"/>
              <a:defRPr/>
            </a:lvl9pPr>
          </a:lstStyle>
          <a:p/>
        </p:txBody>
      </p:sp>
      <p:sp>
        <p:nvSpPr>
          <p:cNvPr id="125" name="Shape 125"/>
          <p:cNvSpPr txBox="1"/>
          <p:nvPr>
            <p:ph type="title"/>
          </p:nvPr>
        </p:nvSpPr>
        <p:spPr>
          <a:xfrm>
            <a:off y="219075" x="457200"/>
            <a:ext cy="1038300" cx="8229600"/>
          </a:xfrm>
          <a:prstGeom prst="rect">
            <a:avLst/>
          </a:prstGeom>
          <a:noFill/>
          <a:ln>
            <a:noFill/>
          </a:ln>
        </p:spPr>
        <p:txBody>
          <a:bodyPr bIns="91425" rIns="91425" lIns="91425" tIns="91425" anchor="ctr" anchorCtr="0"/>
          <a:lstStyle>
            <a:lvl1pPr algn="l" rtl="0" indent="0" marL="0">
              <a:lnSpc>
                <a:spcPct val="100000"/>
              </a:lnSpc>
              <a:spcBef>
                <a:spcPts val="0"/>
              </a:spcBef>
              <a:spcAft>
                <a:spcPts val="0"/>
              </a:spcAft>
              <a:defRPr/>
            </a:lvl1pPr>
            <a:lvl2pPr algn="l" rtl="0" indent="0" marL="0">
              <a:lnSpc>
                <a:spcPct val="100000"/>
              </a:lnSpc>
              <a:spcBef>
                <a:spcPts val="0"/>
              </a:spcBef>
              <a:spcAft>
                <a:spcPts val="0"/>
              </a:spcAft>
              <a:defRPr/>
            </a:lvl2pPr>
            <a:lvl3pPr algn="l" rtl="0" indent="0" marL="0">
              <a:lnSpc>
                <a:spcPct val="100000"/>
              </a:lnSpc>
              <a:spcBef>
                <a:spcPts val="0"/>
              </a:spcBef>
              <a:spcAft>
                <a:spcPts val="0"/>
              </a:spcAft>
              <a:defRPr/>
            </a:lvl3pPr>
            <a:lvl4pPr algn="l" rtl="0" indent="0" marL="0">
              <a:lnSpc>
                <a:spcPct val="100000"/>
              </a:lnSpc>
              <a:spcBef>
                <a:spcPts val="0"/>
              </a:spcBef>
              <a:spcAft>
                <a:spcPts val="0"/>
              </a:spcAft>
              <a:defRPr/>
            </a:lvl4pPr>
            <a:lvl5pPr algn="l" rtl="0" indent="0" marL="0">
              <a:lnSpc>
                <a:spcPct val="100000"/>
              </a:lnSpc>
              <a:spcBef>
                <a:spcPts val="0"/>
              </a:spcBef>
              <a:spcAft>
                <a:spcPts val="0"/>
              </a:spcAft>
              <a:defRPr/>
            </a:lvl5pPr>
            <a:lvl6pPr algn="l" rtl="0" indent="0" marL="0">
              <a:lnSpc>
                <a:spcPct val="100000"/>
              </a:lnSpc>
              <a:spcBef>
                <a:spcPts val="0"/>
              </a:spcBef>
              <a:spcAft>
                <a:spcPts val="0"/>
              </a:spcAft>
              <a:defRPr/>
            </a:lvl6pPr>
            <a:lvl7pPr algn="l" rtl="0" indent="0" marL="0">
              <a:lnSpc>
                <a:spcPct val="100000"/>
              </a:lnSpc>
              <a:spcBef>
                <a:spcPts val="0"/>
              </a:spcBef>
              <a:spcAft>
                <a:spcPts val="0"/>
              </a:spcAft>
              <a:defRPr/>
            </a:lvl7pPr>
            <a:lvl8pPr algn="l" rtl="0" indent="0" marL="0">
              <a:lnSpc>
                <a:spcPct val="100000"/>
              </a:lnSpc>
              <a:spcBef>
                <a:spcPts val="0"/>
              </a:spcBef>
              <a:spcAft>
                <a:spcPts val="0"/>
              </a:spcAft>
              <a:defRPr/>
            </a:lvl8pPr>
            <a:lvl9pPr algn="l" rtl="0" indent="0" marL="0">
              <a:lnSpc>
                <a:spcPct val="100000"/>
              </a:lnSpc>
              <a:spcBef>
                <a:spcPts val="0"/>
              </a:spcBef>
              <a:spcAft>
                <a:spcPts val="0"/>
              </a:spcAft>
              <a:defRPr/>
            </a:lvl9pPr>
          </a:lstStyle>
          <a:p/>
        </p:txBody>
      </p:sp>
      <p:sp>
        <p:nvSpPr>
          <p:cNvPr id="126" name="Shape 126"/>
          <p:cNvSpPr txBox="1"/>
          <p:nvPr>
            <p:ph idx="10" type="dt"/>
          </p:nvPr>
        </p:nvSpPr>
        <p:spPr>
          <a:xfrm>
            <a:off y="4683918" x="457200"/>
            <a:ext cy="357299"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27" name="Shape 127"/>
          <p:cNvSpPr txBox="1"/>
          <p:nvPr>
            <p:ph idx="11" type="ftr"/>
          </p:nvPr>
        </p:nvSpPr>
        <p:spPr>
          <a:xfrm>
            <a:off y="4683918" x="3124200"/>
            <a:ext cy="357299"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28" name="Shape 128"/>
          <p:cNvSpPr txBox="1"/>
          <p:nvPr>
            <p:ph idx="12" type="sldNum"/>
          </p:nvPr>
        </p:nvSpPr>
        <p:spPr>
          <a:xfrm>
            <a:off y="4683918" x="6553200"/>
            <a:ext cy="357299" cx="2133599"/>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3">
    <p:bg>
      <p:bgPr>
        <a:blipFill rotWithShape="1">
          <a:blip r:embed="rId2"/>
          <a:stretch>
            <a:fillRect t="0" b="0" r="0" l="0"/>
          </a:stretch>
        </a:blipFill>
      </p:bgPr>
    </p:bg>
    <p:spTree>
      <p:nvGrpSpPr>
        <p:cNvPr id="129" name="Shape 129"/>
        <p:cNvGrpSpPr/>
        <p:nvPr/>
      </p:nvGrpSpPr>
      <p:grpSpPr>
        <a:xfrm>
          <a:off y="0" x="0"/>
          <a:ext cy="0" cx="0"/>
          <a:chOff y="0" x="0"/>
          <a:chExt cy="0" cx="0"/>
        </a:xfrm>
      </p:grpSpPr>
      <p:sp>
        <p:nvSpPr>
          <p:cNvPr id="130" name="Shape 130"/>
          <p:cNvSpPr txBox="1"/>
          <p:nvPr>
            <p:ph type="title"/>
          </p:nvPr>
        </p:nvSpPr>
        <p:spPr>
          <a:xfrm>
            <a:off y="0" x="457200"/>
            <a:ext cy="638099" cx="8229600"/>
          </a:xfrm>
          <a:prstGeom prst="rect">
            <a:avLst/>
          </a:prstGeom>
          <a:noFill/>
          <a:ln>
            <a:noFill/>
          </a:ln>
        </p:spPr>
        <p:txBody>
          <a:bodyPr bIns="91425" rIns="91425" lIns="91425" tIns="91425" anchor="ctr" anchorCtr="0"/>
          <a:lstStyle>
            <a:lvl1pPr algn="l" rtl="0" indent="0" marL="0">
              <a:lnSpc>
                <a:spcPct val="100000"/>
              </a:lnSpc>
              <a:spcBef>
                <a:spcPts val="0"/>
              </a:spcBef>
              <a:spcAft>
                <a:spcPts val="0"/>
              </a:spcAft>
              <a:defRPr/>
            </a:lvl1pPr>
            <a:lvl2pPr algn="l" rtl="0" indent="0" marL="0">
              <a:lnSpc>
                <a:spcPct val="100000"/>
              </a:lnSpc>
              <a:spcBef>
                <a:spcPts val="0"/>
              </a:spcBef>
              <a:spcAft>
                <a:spcPts val="0"/>
              </a:spcAft>
              <a:defRPr/>
            </a:lvl2pPr>
            <a:lvl3pPr algn="l" rtl="0" indent="0" marL="0">
              <a:lnSpc>
                <a:spcPct val="100000"/>
              </a:lnSpc>
              <a:spcBef>
                <a:spcPts val="0"/>
              </a:spcBef>
              <a:spcAft>
                <a:spcPts val="0"/>
              </a:spcAft>
              <a:defRPr/>
            </a:lvl3pPr>
            <a:lvl4pPr algn="l" rtl="0" indent="0" marL="0">
              <a:lnSpc>
                <a:spcPct val="100000"/>
              </a:lnSpc>
              <a:spcBef>
                <a:spcPts val="0"/>
              </a:spcBef>
              <a:spcAft>
                <a:spcPts val="0"/>
              </a:spcAft>
              <a:defRPr/>
            </a:lvl4pPr>
            <a:lvl5pPr algn="l" rtl="0" indent="0" marL="0">
              <a:lnSpc>
                <a:spcPct val="100000"/>
              </a:lnSpc>
              <a:spcBef>
                <a:spcPts val="0"/>
              </a:spcBef>
              <a:spcAft>
                <a:spcPts val="0"/>
              </a:spcAft>
              <a:defRPr/>
            </a:lvl5pPr>
            <a:lvl6pPr algn="l" rtl="0" indent="0" marL="0">
              <a:lnSpc>
                <a:spcPct val="100000"/>
              </a:lnSpc>
              <a:spcBef>
                <a:spcPts val="0"/>
              </a:spcBef>
              <a:spcAft>
                <a:spcPts val="0"/>
              </a:spcAft>
              <a:defRPr/>
            </a:lvl6pPr>
            <a:lvl7pPr algn="l" rtl="0" indent="0" marL="0">
              <a:lnSpc>
                <a:spcPct val="100000"/>
              </a:lnSpc>
              <a:spcBef>
                <a:spcPts val="0"/>
              </a:spcBef>
              <a:spcAft>
                <a:spcPts val="0"/>
              </a:spcAft>
              <a:defRPr/>
            </a:lvl7pPr>
            <a:lvl8pPr algn="l" rtl="0" indent="0" marL="0">
              <a:lnSpc>
                <a:spcPct val="100000"/>
              </a:lnSpc>
              <a:spcBef>
                <a:spcPts val="0"/>
              </a:spcBef>
              <a:spcAft>
                <a:spcPts val="0"/>
              </a:spcAft>
              <a:defRPr/>
            </a:lvl8pPr>
            <a:lvl9pPr algn="l" rtl="0" indent="0" marL="0">
              <a:lnSpc>
                <a:spcPct val="100000"/>
              </a:lnSpc>
              <a:spcBef>
                <a:spcPts val="0"/>
              </a:spcBef>
              <a:spcAft>
                <a:spcPts val="0"/>
              </a:spcAft>
              <a:defRPr/>
            </a:lvl9pPr>
          </a:lstStyle>
          <a:p/>
        </p:txBody>
      </p:sp>
      <p:sp>
        <p:nvSpPr>
          <p:cNvPr id="131" name="Shape 131"/>
          <p:cNvSpPr txBox="1"/>
          <p:nvPr>
            <p:ph idx="1" type="body"/>
          </p:nvPr>
        </p:nvSpPr>
        <p:spPr>
          <a:xfrm>
            <a:off y="1428750" x="457200"/>
            <a:ext cy="3086099" cx="4038599"/>
          </a:xfrm>
          <a:prstGeom prst="rect">
            <a:avLst/>
          </a:prstGeom>
          <a:noFill/>
          <a:ln>
            <a:noFill/>
          </a:ln>
        </p:spPr>
        <p:txBody>
          <a:bodyPr bIns="91425" rIns="91425" lIns="91425" tIns="91425" anchor="t" anchorCtr="0"/>
          <a:lstStyle>
            <a:lvl1pPr algn="l" rtl="0" indent="-99059" marL="342900">
              <a:lnSpc>
                <a:spcPct val="100000"/>
              </a:lnSpc>
              <a:spcBef>
                <a:spcPts val="640"/>
              </a:spcBef>
              <a:spcAft>
                <a:spcPts val="0"/>
              </a:spcAft>
              <a:buClr>
                <a:schemeClr val="hlink"/>
              </a:buClr>
              <a:buFont typeface="Tahoma"/>
              <a:buChar char="•"/>
              <a:defRPr/>
            </a:lvl1pPr>
            <a:lvl2pPr algn="l" rtl="0" indent="-107950" marL="742950">
              <a:lnSpc>
                <a:spcPct val="100000"/>
              </a:lnSpc>
              <a:spcBef>
                <a:spcPts val="560"/>
              </a:spcBef>
              <a:spcAft>
                <a:spcPts val="0"/>
              </a:spcAft>
              <a:buClr>
                <a:schemeClr val="dk1"/>
              </a:buClr>
              <a:buFont typeface="Tahoma"/>
              <a:buChar char="–"/>
              <a:defRPr/>
            </a:lvl2pPr>
            <a:lvl3pPr algn="l" rtl="0" indent="-45719" marL="1143000">
              <a:lnSpc>
                <a:spcPct val="100000"/>
              </a:lnSpc>
              <a:spcBef>
                <a:spcPts val="480"/>
              </a:spcBef>
              <a:spcAft>
                <a:spcPts val="0"/>
              </a:spcAft>
              <a:buClr>
                <a:schemeClr val="hlink"/>
              </a:buClr>
              <a:buFont typeface="Tahoma"/>
              <a:buChar char="•"/>
              <a:defRPr/>
            </a:lvl3pPr>
            <a:lvl4pPr algn="l" rtl="0" indent="-101600" marL="1600200">
              <a:lnSpc>
                <a:spcPct val="100000"/>
              </a:lnSpc>
              <a:spcBef>
                <a:spcPts val="400"/>
              </a:spcBef>
              <a:spcAft>
                <a:spcPts val="0"/>
              </a:spcAft>
              <a:buClr>
                <a:schemeClr val="dk1"/>
              </a:buClr>
              <a:buFont typeface="Tahoma"/>
              <a:buChar char="–"/>
              <a:defRPr/>
            </a:lvl4pPr>
            <a:lvl5pPr algn="l" rtl="0" indent="-127000" marL="2057400">
              <a:lnSpc>
                <a:spcPct val="100000"/>
              </a:lnSpc>
              <a:spcBef>
                <a:spcPts val="400"/>
              </a:spcBef>
              <a:spcAft>
                <a:spcPts val="0"/>
              </a:spcAft>
              <a:buClr>
                <a:schemeClr val="hlink"/>
              </a:buClr>
              <a:buFont typeface="Tahoma"/>
              <a:buChar char="❖"/>
              <a:defRPr/>
            </a:lvl5pPr>
            <a:lvl6pPr algn="l" rtl="0" indent="-127000" marL="2514600">
              <a:lnSpc>
                <a:spcPct val="100000"/>
              </a:lnSpc>
              <a:spcBef>
                <a:spcPts val="400"/>
              </a:spcBef>
              <a:spcAft>
                <a:spcPts val="0"/>
              </a:spcAft>
              <a:buClr>
                <a:schemeClr val="hlink"/>
              </a:buClr>
              <a:buFont typeface="Tahoma"/>
              <a:buChar char="❖"/>
              <a:defRPr/>
            </a:lvl6pPr>
            <a:lvl7pPr algn="l" rtl="0" indent="-127000" marL="3429000">
              <a:lnSpc>
                <a:spcPct val="100000"/>
              </a:lnSpc>
              <a:spcBef>
                <a:spcPts val="400"/>
              </a:spcBef>
              <a:spcAft>
                <a:spcPts val="0"/>
              </a:spcAft>
              <a:buClr>
                <a:schemeClr val="hlink"/>
              </a:buClr>
              <a:buFont typeface="Tahoma"/>
              <a:buChar char="❖"/>
              <a:defRPr/>
            </a:lvl7pPr>
            <a:lvl8pPr algn="l" rtl="0" indent="-127000" marL="4800600">
              <a:lnSpc>
                <a:spcPct val="100000"/>
              </a:lnSpc>
              <a:spcBef>
                <a:spcPts val="400"/>
              </a:spcBef>
              <a:spcAft>
                <a:spcPts val="0"/>
              </a:spcAft>
              <a:buClr>
                <a:schemeClr val="hlink"/>
              </a:buClr>
              <a:buFont typeface="Tahoma"/>
              <a:buChar char="❖"/>
              <a:defRPr/>
            </a:lvl8pPr>
            <a:lvl9pPr algn="l" rtl="0" indent="-127000" marL="6629400">
              <a:lnSpc>
                <a:spcPct val="100000"/>
              </a:lnSpc>
              <a:spcBef>
                <a:spcPts val="400"/>
              </a:spcBef>
              <a:spcAft>
                <a:spcPts val="0"/>
              </a:spcAft>
              <a:buClr>
                <a:schemeClr val="hlink"/>
              </a:buClr>
              <a:buFont typeface="Tahoma"/>
              <a:buChar char="❖"/>
              <a:defRPr/>
            </a:lvl9pPr>
          </a:lstStyle>
          <a:p/>
        </p:txBody>
      </p:sp>
      <p:sp>
        <p:nvSpPr>
          <p:cNvPr id="132" name="Shape 132"/>
          <p:cNvSpPr txBox="1"/>
          <p:nvPr>
            <p:ph idx="10" type="dt"/>
          </p:nvPr>
        </p:nvSpPr>
        <p:spPr>
          <a:xfrm>
            <a:off y="4683918" x="457200"/>
            <a:ext cy="357299"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33" name="Shape 133"/>
          <p:cNvSpPr txBox="1"/>
          <p:nvPr>
            <p:ph idx="11" type="ftr"/>
          </p:nvPr>
        </p:nvSpPr>
        <p:spPr>
          <a:xfrm>
            <a:off y="4683918" x="3124200"/>
            <a:ext cy="357299"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34" name="Shape 134"/>
          <p:cNvSpPr txBox="1"/>
          <p:nvPr>
            <p:ph idx="12" type="sldNum"/>
          </p:nvPr>
        </p:nvSpPr>
        <p:spPr>
          <a:xfrm>
            <a:off y="4683918" x="6553200"/>
            <a:ext cy="357299" cx="2133599"/>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4">
    <p:bg>
      <p:bgPr>
        <a:blipFill rotWithShape="1">
          <a:blip r:embed="rId2"/>
          <a:stretch>
            <a:fillRect t="0" b="0" r="0" l="0"/>
          </a:stretch>
        </a:blipFill>
      </p:bgPr>
    </p:bg>
    <p:spTree>
      <p:nvGrpSpPr>
        <p:cNvPr id="135" name="Shape 135"/>
        <p:cNvGrpSpPr/>
        <p:nvPr/>
      </p:nvGrpSpPr>
      <p:grpSpPr>
        <a:xfrm>
          <a:off y="0" x="0"/>
          <a:ext cy="0" cx="0"/>
          <a:chOff y="0" x="0"/>
          <a:chExt cy="0" cx="0"/>
        </a:xfrm>
      </p:grpSpPr>
      <p:sp>
        <p:nvSpPr>
          <p:cNvPr id="136" name="Shape 136"/>
          <p:cNvSpPr txBox="1"/>
          <p:nvPr>
            <p:ph type="title"/>
          </p:nvPr>
        </p:nvSpPr>
        <p:spPr>
          <a:xfrm>
            <a:off y="457200" x="685800"/>
            <a:ext cy="857400" cx="7772400"/>
          </a:xfrm>
          <a:prstGeom prst="rect">
            <a:avLst/>
          </a:prstGeom>
          <a:noFill/>
          <a:ln>
            <a:noFill/>
          </a:ln>
        </p:spPr>
        <p:txBody>
          <a:bodyPr bIns="91425" rIns="91425" lIns="91425" tIns="91425" anchor="ctr" anchorCtr="0"/>
          <a:lstStyle>
            <a:lvl1pPr algn="ctr" rtl="0" indent="0" marL="0">
              <a:lnSpc>
                <a:spcPct val="100000"/>
              </a:lnSpc>
              <a:spcBef>
                <a:spcPts val="0"/>
              </a:spcBef>
              <a:spcAft>
                <a:spcPts val="0"/>
              </a:spcAft>
              <a:defRPr/>
            </a:lvl1pPr>
            <a:lvl2pPr algn="ctr" rtl="0" indent="0" marL="0">
              <a:lnSpc>
                <a:spcPct val="100000"/>
              </a:lnSpc>
              <a:spcBef>
                <a:spcPts val="0"/>
              </a:spcBef>
              <a:spcAft>
                <a:spcPts val="0"/>
              </a:spcAft>
              <a:defRPr/>
            </a:lvl2pPr>
            <a:lvl3pPr algn="ctr" rtl="0" indent="0" marL="0">
              <a:lnSpc>
                <a:spcPct val="100000"/>
              </a:lnSpc>
              <a:spcBef>
                <a:spcPts val="0"/>
              </a:spcBef>
              <a:spcAft>
                <a:spcPts val="0"/>
              </a:spcAft>
              <a:defRPr/>
            </a:lvl3pPr>
            <a:lvl4pPr algn="ctr" rtl="0" indent="0" marL="0">
              <a:lnSpc>
                <a:spcPct val="100000"/>
              </a:lnSpc>
              <a:spcBef>
                <a:spcPts val="0"/>
              </a:spcBef>
              <a:spcAft>
                <a:spcPts val="0"/>
              </a:spcAft>
              <a:defRPr/>
            </a:lvl4pPr>
            <a:lvl5pPr algn="ctr" rtl="0" indent="0" marL="0">
              <a:lnSpc>
                <a:spcPct val="100000"/>
              </a:lnSpc>
              <a:spcBef>
                <a:spcPts val="0"/>
              </a:spcBef>
              <a:spcAft>
                <a:spcPts val="0"/>
              </a:spcAft>
              <a:defRPr/>
            </a:lvl5pPr>
            <a:lvl6pPr algn="ctr" rtl="0" indent="0" marL="0">
              <a:lnSpc>
                <a:spcPct val="100000"/>
              </a:lnSpc>
              <a:spcBef>
                <a:spcPts val="0"/>
              </a:spcBef>
              <a:spcAft>
                <a:spcPts val="0"/>
              </a:spcAft>
              <a:defRPr/>
            </a:lvl6pPr>
            <a:lvl7pPr algn="ctr" rtl="0" indent="0" marL="0">
              <a:lnSpc>
                <a:spcPct val="100000"/>
              </a:lnSpc>
              <a:spcBef>
                <a:spcPts val="0"/>
              </a:spcBef>
              <a:spcAft>
                <a:spcPts val="0"/>
              </a:spcAft>
              <a:defRPr/>
            </a:lvl7pPr>
            <a:lvl8pPr algn="ctr" rtl="0" indent="0" marL="0">
              <a:lnSpc>
                <a:spcPct val="100000"/>
              </a:lnSpc>
              <a:spcBef>
                <a:spcPts val="0"/>
              </a:spcBef>
              <a:spcAft>
                <a:spcPts val="0"/>
              </a:spcAft>
              <a:defRPr/>
            </a:lvl8pPr>
            <a:lvl9pPr algn="ctr" rtl="0" indent="0" marL="0">
              <a:lnSpc>
                <a:spcPct val="100000"/>
              </a:lnSpc>
              <a:spcBef>
                <a:spcPts val="0"/>
              </a:spcBef>
              <a:spcAft>
                <a:spcPts val="0"/>
              </a:spcAft>
              <a:defRPr/>
            </a:lvl9pPr>
          </a:lstStyle>
          <a:p/>
        </p:txBody>
      </p:sp>
      <p:sp>
        <p:nvSpPr>
          <p:cNvPr id="137" name="Shape 137"/>
          <p:cNvSpPr txBox="1"/>
          <p:nvPr>
            <p:ph idx="1" type="body"/>
          </p:nvPr>
        </p:nvSpPr>
        <p:spPr>
          <a:xfrm>
            <a:off y="1485900" x="685800"/>
            <a:ext cy="3086099" cx="7772400"/>
          </a:xfrm>
          <a:prstGeom prst="rect">
            <a:avLst/>
          </a:prstGeom>
          <a:noFill/>
          <a:ln>
            <a:noFill/>
          </a:ln>
        </p:spPr>
        <p:txBody>
          <a:bodyPr bIns="91425" rIns="91425" lIns="91425" tIns="91425" anchor="t" anchorCtr="0"/>
          <a:lstStyle>
            <a:lvl1pPr algn="l" rtl="0" indent="-139700" marL="342900">
              <a:lnSpc>
                <a:spcPct val="100000"/>
              </a:lnSpc>
              <a:spcBef>
                <a:spcPts val="640"/>
              </a:spcBef>
              <a:spcAft>
                <a:spcPts val="0"/>
              </a:spcAft>
              <a:buClr>
                <a:schemeClr val="dk1"/>
              </a:buClr>
              <a:buFont typeface="Verdana"/>
              <a:buChar char="•"/>
              <a:defRPr/>
            </a:lvl1pPr>
            <a:lvl2pPr algn="l" rtl="0" indent="-107950" marL="742950">
              <a:lnSpc>
                <a:spcPct val="100000"/>
              </a:lnSpc>
              <a:spcBef>
                <a:spcPts val="560"/>
              </a:spcBef>
              <a:spcAft>
                <a:spcPts val="0"/>
              </a:spcAft>
              <a:buClr>
                <a:schemeClr val="dk1"/>
              </a:buClr>
              <a:buFont typeface="Verdana"/>
              <a:buChar char="–"/>
              <a:defRPr/>
            </a:lvl2pPr>
            <a:lvl3pPr algn="l" rtl="0" indent="-76200" marL="1143000">
              <a:lnSpc>
                <a:spcPct val="100000"/>
              </a:lnSpc>
              <a:spcBef>
                <a:spcPts val="480"/>
              </a:spcBef>
              <a:spcAft>
                <a:spcPts val="0"/>
              </a:spcAft>
              <a:buClr>
                <a:schemeClr val="dk1"/>
              </a:buClr>
              <a:buFont typeface="Verdana"/>
              <a:buChar char="•"/>
              <a:defRPr/>
            </a:lvl3pPr>
            <a:lvl4pPr algn="l" rtl="0" indent="-101600" marL="1600200">
              <a:lnSpc>
                <a:spcPct val="100000"/>
              </a:lnSpc>
              <a:spcBef>
                <a:spcPts val="400"/>
              </a:spcBef>
              <a:spcAft>
                <a:spcPts val="0"/>
              </a:spcAft>
              <a:buClr>
                <a:schemeClr val="dk1"/>
              </a:buClr>
              <a:buFont typeface="Verdana"/>
              <a:buChar char="–"/>
              <a:defRPr/>
            </a:lvl4pPr>
            <a:lvl5pPr algn="l" rtl="0" indent="-101600" marL="2057400">
              <a:lnSpc>
                <a:spcPct val="100000"/>
              </a:lnSpc>
              <a:spcBef>
                <a:spcPts val="400"/>
              </a:spcBef>
              <a:spcAft>
                <a:spcPts val="0"/>
              </a:spcAft>
              <a:buClr>
                <a:schemeClr val="dk1"/>
              </a:buClr>
              <a:buFont typeface="Verdana"/>
              <a:buChar char="»"/>
              <a:defRPr/>
            </a:lvl5pPr>
            <a:lvl6pPr algn="l" rtl="0" indent="-101600" marL="2514600">
              <a:lnSpc>
                <a:spcPct val="100000"/>
              </a:lnSpc>
              <a:spcBef>
                <a:spcPts val="400"/>
              </a:spcBef>
              <a:spcAft>
                <a:spcPts val="0"/>
              </a:spcAft>
              <a:buClr>
                <a:schemeClr val="dk1"/>
              </a:buClr>
              <a:buFont typeface="Verdana"/>
              <a:buChar char="»"/>
              <a:defRPr/>
            </a:lvl6pPr>
            <a:lvl7pPr algn="l" rtl="0" indent="-101600" marL="3429000">
              <a:lnSpc>
                <a:spcPct val="100000"/>
              </a:lnSpc>
              <a:spcBef>
                <a:spcPts val="400"/>
              </a:spcBef>
              <a:spcAft>
                <a:spcPts val="0"/>
              </a:spcAft>
              <a:buClr>
                <a:schemeClr val="dk1"/>
              </a:buClr>
              <a:buFont typeface="Verdana"/>
              <a:buChar char="»"/>
              <a:defRPr/>
            </a:lvl7pPr>
            <a:lvl8pPr algn="l" rtl="0" indent="-101600" marL="4800600">
              <a:lnSpc>
                <a:spcPct val="100000"/>
              </a:lnSpc>
              <a:spcBef>
                <a:spcPts val="400"/>
              </a:spcBef>
              <a:spcAft>
                <a:spcPts val="0"/>
              </a:spcAft>
              <a:buClr>
                <a:schemeClr val="dk1"/>
              </a:buClr>
              <a:buFont typeface="Verdana"/>
              <a:buChar char="»"/>
              <a:defRPr/>
            </a:lvl8pPr>
            <a:lvl9pPr algn="l" rtl="0" indent="-101600" marL="6629400">
              <a:lnSpc>
                <a:spcPct val="100000"/>
              </a:lnSpc>
              <a:spcBef>
                <a:spcPts val="400"/>
              </a:spcBef>
              <a:spcAft>
                <a:spcPts val="0"/>
              </a:spcAft>
              <a:buClr>
                <a:schemeClr val="dk1"/>
              </a:buClr>
              <a:buFont typeface="Verdana"/>
              <a:buChar char="»"/>
              <a:defRPr/>
            </a:lvl9pPr>
          </a:lstStyle>
          <a:p/>
        </p:txBody>
      </p:sp>
      <p:sp>
        <p:nvSpPr>
          <p:cNvPr id="138" name="Shape 138"/>
          <p:cNvSpPr txBox="1"/>
          <p:nvPr>
            <p:ph idx="10" type="dt"/>
          </p:nvPr>
        </p:nvSpPr>
        <p:spPr>
          <a:xfrm>
            <a:off y="4686300" x="685800"/>
            <a:ext cy="342899" cx="19049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39" name="Shape 139"/>
          <p:cNvSpPr txBox="1"/>
          <p:nvPr>
            <p:ph idx="11" type="ftr"/>
          </p:nvPr>
        </p:nvSpPr>
        <p:spPr>
          <a:xfrm>
            <a:off y="4686300" x="3124200"/>
            <a:ext cy="34289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40" name="Shape 140"/>
          <p:cNvSpPr txBox="1"/>
          <p:nvPr>
            <p:ph idx="12" type="sldNum"/>
          </p:nvPr>
        </p:nvSpPr>
        <p:spPr>
          <a:xfrm>
            <a:off y="4686300" x="6553200"/>
            <a:ext cy="342899"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 5">
    <p:bg>
      <p:bgPr>
        <a:solidFill>
          <a:srgbClr val="0099CC"/>
        </a:solidFill>
      </p:bgPr>
    </p:bg>
    <p:spTree>
      <p:nvGrpSpPr>
        <p:cNvPr id="141" name="Shape 141"/>
        <p:cNvGrpSpPr/>
        <p:nvPr/>
      </p:nvGrpSpPr>
      <p:grpSpPr>
        <a:xfrm>
          <a:off y="0" x="0"/>
          <a:ext cy="0" cx="0"/>
          <a:chOff y="0" x="0"/>
          <a:chExt cy="0" cx="0"/>
        </a:xfrm>
      </p:grpSpPr>
      <p:sp>
        <p:nvSpPr>
          <p:cNvPr id="142" name="Shape 142"/>
          <p:cNvSpPr txBox="1"/>
          <p:nvPr>
            <p:ph type="title"/>
          </p:nvPr>
        </p:nvSpPr>
        <p:spPr>
          <a:xfrm>
            <a:off y="208359" x="457200"/>
            <a:ext cy="854999" cx="8229600"/>
          </a:xfrm>
          <a:prstGeom prst="rect">
            <a:avLst/>
          </a:prstGeom>
          <a:noFill/>
          <a:ln>
            <a:noFill/>
          </a:ln>
        </p:spPr>
        <p:txBody>
          <a:bodyPr bIns="91425" rIns="91425" lIns="91425" tIns="91425" anchor="ctr" anchorCtr="1"/>
          <a:lstStyle>
            <a:lvl1pPr algn="ctr" rtl="0" indent="0" marL="0">
              <a:lnSpc>
                <a:spcPct val="100000"/>
              </a:lnSpc>
              <a:spcBef>
                <a:spcPts val="0"/>
              </a:spcBef>
              <a:spcAft>
                <a:spcPts val="0"/>
              </a:spcAft>
              <a:defRPr/>
            </a:lvl1pPr>
            <a:lvl2pPr algn="ctr" rtl="0" indent="0" marL="0">
              <a:lnSpc>
                <a:spcPct val="100000"/>
              </a:lnSpc>
              <a:spcBef>
                <a:spcPts val="0"/>
              </a:spcBef>
              <a:spcAft>
                <a:spcPts val="0"/>
              </a:spcAft>
              <a:defRPr/>
            </a:lvl2pPr>
            <a:lvl3pPr algn="ctr" rtl="0" indent="0" marL="0">
              <a:lnSpc>
                <a:spcPct val="100000"/>
              </a:lnSpc>
              <a:spcBef>
                <a:spcPts val="0"/>
              </a:spcBef>
              <a:spcAft>
                <a:spcPts val="0"/>
              </a:spcAft>
              <a:defRPr/>
            </a:lvl3pPr>
            <a:lvl4pPr algn="ctr" rtl="0" indent="0" marL="0">
              <a:lnSpc>
                <a:spcPct val="100000"/>
              </a:lnSpc>
              <a:spcBef>
                <a:spcPts val="0"/>
              </a:spcBef>
              <a:spcAft>
                <a:spcPts val="0"/>
              </a:spcAft>
              <a:defRPr/>
            </a:lvl4pPr>
            <a:lvl5pPr algn="ctr" rtl="0" indent="0" marL="0">
              <a:lnSpc>
                <a:spcPct val="100000"/>
              </a:lnSpc>
              <a:spcBef>
                <a:spcPts val="0"/>
              </a:spcBef>
              <a:spcAft>
                <a:spcPts val="0"/>
              </a:spcAft>
              <a:defRPr/>
            </a:lvl5pPr>
            <a:lvl6pPr algn="ctr" rtl="0" indent="0" marL="0">
              <a:lnSpc>
                <a:spcPct val="100000"/>
              </a:lnSpc>
              <a:spcBef>
                <a:spcPts val="0"/>
              </a:spcBef>
              <a:spcAft>
                <a:spcPts val="0"/>
              </a:spcAft>
              <a:defRPr/>
            </a:lvl6pPr>
            <a:lvl7pPr algn="ctr" rtl="0" indent="0" marL="0">
              <a:lnSpc>
                <a:spcPct val="100000"/>
              </a:lnSpc>
              <a:spcBef>
                <a:spcPts val="0"/>
              </a:spcBef>
              <a:spcAft>
                <a:spcPts val="0"/>
              </a:spcAft>
              <a:defRPr/>
            </a:lvl7pPr>
            <a:lvl8pPr algn="ctr" rtl="0" indent="0" marL="0">
              <a:lnSpc>
                <a:spcPct val="100000"/>
              </a:lnSpc>
              <a:spcBef>
                <a:spcPts val="0"/>
              </a:spcBef>
              <a:spcAft>
                <a:spcPts val="0"/>
              </a:spcAft>
              <a:defRPr/>
            </a:lvl8pPr>
            <a:lvl9pPr algn="ctr" rtl="0" indent="0" marL="0">
              <a:lnSpc>
                <a:spcPct val="100000"/>
              </a:lnSpc>
              <a:spcBef>
                <a:spcPts val="0"/>
              </a:spcBef>
              <a:spcAft>
                <a:spcPts val="0"/>
              </a:spcAft>
              <a:defRPr/>
            </a:lvl9pPr>
          </a:lstStyle>
          <a:p/>
        </p:txBody>
      </p:sp>
      <p:sp>
        <p:nvSpPr>
          <p:cNvPr id="143" name="Shape 143"/>
          <p:cNvSpPr txBox="1"/>
          <p:nvPr>
            <p:ph idx="1" type="body"/>
          </p:nvPr>
        </p:nvSpPr>
        <p:spPr>
          <a:xfrm>
            <a:off y="1200150" x="457200"/>
            <a:ext cy="3398099" cx="8229600"/>
          </a:xfrm>
          <a:prstGeom prst="rect">
            <a:avLst/>
          </a:prstGeom>
          <a:noFill/>
          <a:ln>
            <a:noFill/>
          </a:ln>
        </p:spPr>
        <p:txBody>
          <a:bodyPr bIns="91425" rIns="91425" lIns="91425" tIns="91425" anchor="t" anchorCtr="0"/>
          <a:lstStyle>
            <a:lvl1pPr algn="l" rtl="0" indent="-190500" marL="342900">
              <a:lnSpc>
                <a:spcPct val="100000"/>
              </a:lnSpc>
              <a:spcBef>
                <a:spcPts val="640"/>
              </a:spcBef>
              <a:spcAft>
                <a:spcPts val="0"/>
              </a:spcAft>
              <a:buClr>
                <a:schemeClr val="hlink"/>
              </a:buClr>
              <a:buFont typeface="Arial"/>
              <a:buChar char="●"/>
              <a:defRPr/>
            </a:lvl1pPr>
            <a:lvl2pPr algn="l" rtl="0" indent="-152400" marL="742950">
              <a:lnSpc>
                <a:spcPct val="100000"/>
              </a:lnSpc>
              <a:spcBef>
                <a:spcPts val="560"/>
              </a:spcBef>
              <a:spcAft>
                <a:spcPts val="0"/>
              </a:spcAft>
              <a:buClr>
                <a:schemeClr val="dk2"/>
              </a:buClr>
              <a:buFont typeface="Arial"/>
              <a:buChar char="●"/>
              <a:defRPr/>
            </a:lvl2pPr>
            <a:lvl3pPr algn="l" rtl="0" indent="-114300" marL="1143000">
              <a:lnSpc>
                <a:spcPct val="100000"/>
              </a:lnSpc>
              <a:spcBef>
                <a:spcPts val="480"/>
              </a:spcBef>
              <a:spcAft>
                <a:spcPts val="0"/>
              </a:spcAft>
              <a:buClr>
                <a:schemeClr val="accent2"/>
              </a:buClr>
              <a:buFont typeface="Arial"/>
              <a:buChar char="●"/>
              <a:defRPr/>
            </a:lvl3pPr>
            <a:lvl4pPr algn="l" rtl="0" indent="-133350" marL="1600200">
              <a:lnSpc>
                <a:spcPct val="100000"/>
              </a:lnSpc>
              <a:spcBef>
                <a:spcPts val="400"/>
              </a:spcBef>
              <a:spcAft>
                <a:spcPts val="0"/>
              </a:spcAft>
              <a:buClr>
                <a:schemeClr val="folHlink"/>
              </a:buClr>
              <a:buFont typeface="Arial"/>
              <a:buChar char="●"/>
              <a:defRPr/>
            </a:lvl4pPr>
            <a:lvl5pPr algn="l" rtl="0" indent="-133350" marL="2057400">
              <a:lnSpc>
                <a:spcPct val="100000"/>
              </a:lnSpc>
              <a:spcBef>
                <a:spcPts val="400"/>
              </a:spcBef>
              <a:spcAft>
                <a:spcPts val="0"/>
              </a:spcAft>
              <a:buClr>
                <a:schemeClr val="dk1"/>
              </a:buClr>
              <a:buFont typeface="Arial"/>
              <a:buChar char="●"/>
              <a:defRPr/>
            </a:lvl5pPr>
            <a:lvl6pPr algn="l" rtl="0" indent="-133350" marL="2514600">
              <a:lnSpc>
                <a:spcPct val="100000"/>
              </a:lnSpc>
              <a:spcBef>
                <a:spcPts val="400"/>
              </a:spcBef>
              <a:spcAft>
                <a:spcPts val="0"/>
              </a:spcAft>
              <a:buClr>
                <a:schemeClr val="dk1"/>
              </a:buClr>
              <a:buFont typeface="Arial"/>
              <a:buChar char="●"/>
              <a:defRPr/>
            </a:lvl6pPr>
            <a:lvl7pPr algn="l" rtl="0" indent="-133350" marL="3429000">
              <a:lnSpc>
                <a:spcPct val="100000"/>
              </a:lnSpc>
              <a:spcBef>
                <a:spcPts val="400"/>
              </a:spcBef>
              <a:spcAft>
                <a:spcPts val="0"/>
              </a:spcAft>
              <a:buClr>
                <a:schemeClr val="dk1"/>
              </a:buClr>
              <a:buFont typeface="Arial"/>
              <a:buChar char="●"/>
              <a:defRPr/>
            </a:lvl7pPr>
            <a:lvl8pPr algn="l" rtl="0" indent="-133350" marL="4800600">
              <a:lnSpc>
                <a:spcPct val="100000"/>
              </a:lnSpc>
              <a:spcBef>
                <a:spcPts val="400"/>
              </a:spcBef>
              <a:spcAft>
                <a:spcPts val="0"/>
              </a:spcAft>
              <a:buClr>
                <a:schemeClr val="dk1"/>
              </a:buClr>
              <a:buFont typeface="Arial"/>
              <a:buChar char="●"/>
              <a:defRPr/>
            </a:lvl8pPr>
            <a:lvl9pPr algn="l" rtl="0" indent="-133350" marL="6629400">
              <a:lnSpc>
                <a:spcPct val="100000"/>
              </a:lnSpc>
              <a:spcBef>
                <a:spcPts val="400"/>
              </a:spcBef>
              <a:spcAft>
                <a:spcPts val="0"/>
              </a:spcAft>
              <a:buClr>
                <a:schemeClr val="dk1"/>
              </a:buClr>
              <a:buFont typeface="Arial"/>
              <a:buChar char="●"/>
              <a:defRPr/>
            </a:lvl9pPr>
          </a:lstStyle>
          <a:p/>
        </p:txBody>
      </p:sp>
      <p:sp>
        <p:nvSpPr>
          <p:cNvPr id="144" name="Shape 144"/>
          <p:cNvSpPr txBox="1"/>
          <p:nvPr>
            <p:ph idx="10" type="dt"/>
          </p:nvPr>
        </p:nvSpPr>
        <p:spPr>
          <a:xfrm>
            <a:off y="4686300" x="457200"/>
            <a:ext cy="34289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45" name="Shape 145"/>
          <p:cNvSpPr txBox="1"/>
          <p:nvPr>
            <p:ph idx="11" type="ftr"/>
          </p:nvPr>
        </p:nvSpPr>
        <p:spPr>
          <a:xfrm>
            <a:off y="4686300" x="3124200"/>
            <a:ext cy="34289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46" name="Shape 146"/>
          <p:cNvSpPr txBox="1"/>
          <p:nvPr>
            <p:ph idx="12" type="sldNum"/>
          </p:nvPr>
        </p:nvSpPr>
        <p:spPr>
          <a:xfrm>
            <a:off y="4686300" x="6553200"/>
            <a:ext cy="34289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 6">
    <p:bg>
      <p:bgPr>
        <a:solidFill>
          <a:schemeClr val="dk1"/>
        </a:solidFill>
      </p:bgPr>
    </p:bg>
    <p:spTree>
      <p:nvGrpSpPr>
        <p:cNvPr id="147" name="Shape 147"/>
        <p:cNvGrpSpPr/>
        <p:nvPr/>
      </p:nvGrpSpPr>
      <p:grpSpPr>
        <a:xfrm>
          <a:off y="0" x="0"/>
          <a:ext cy="0" cx="0"/>
          <a:chOff y="0" x="0"/>
          <a:chExt cy="0" cx="0"/>
        </a:xfrm>
      </p:grpSpPr>
      <p:sp>
        <p:nvSpPr>
          <p:cNvPr id="148" name="Shape 148"/>
          <p:cNvSpPr txBox="1"/>
          <p:nvPr>
            <p:ph type="title"/>
          </p:nvPr>
        </p:nvSpPr>
        <p:spPr>
          <a:xfrm>
            <a:off y="208359" x="457200"/>
            <a:ext cy="854999" cx="8229600"/>
          </a:xfrm>
          <a:prstGeom prst="rect">
            <a:avLst/>
          </a:prstGeom>
          <a:noFill/>
          <a:ln>
            <a:noFill/>
          </a:ln>
        </p:spPr>
        <p:txBody>
          <a:bodyPr bIns="91425" rIns="91425" lIns="91425" tIns="91425" anchor="ctr" anchorCtr="1"/>
          <a:lstStyle>
            <a:lvl1pPr algn="ctr" rtl="0" indent="0" marL="0">
              <a:lnSpc>
                <a:spcPct val="100000"/>
              </a:lnSpc>
              <a:spcBef>
                <a:spcPts val="0"/>
              </a:spcBef>
              <a:spcAft>
                <a:spcPts val="0"/>
              </a:spcAft>
              <a:defRPr/>
            </a:lvl1pPr>
            <a:lvl2pPr algn="ctr" rtl="0" indent="0" marL="0">
              <a:lnSpc>
                <a:spcPct val="100000"/>
              </a:lnSpc>
              <a:spcBef>
                <a:spcPts val="0"/>
              </a:spcBef>
              <a:spcAft>
                <a:spcPts val="0"/>
              </a:spcAft>
              <a:defRPr/>
            </a:lvl2pPr>
            <a:lvl3pPr algn="ctr" rtl="0" indent="0" marL="0">
              <a:lnSpc>
                <a:spcPct val="100000"/>
              </a:lnSpc>
              <a:spcBef>
                <a:spcPts val="0"/>
              </a:spcBef>
              <a:spcAft>
                <a:spcPts val="0"/>
              </a:spcAft>
              <a:defRPr/>
            </a:lvl3pPr>
            <a:lvl4pPr algn="ctr" rtl="0" indent="0" marL="0">
              <a:lnSpc>
                <a:spcPct val="100000"/>
              </a:lnSpc>
              <a:spcBef>
                <a:spcPts val="0"/>
              </a:spcBef>
              <a:spcAft>
                <a:spcPts val="0"/>
              </a:spcAft>
              <a:defRPr/>
            </a:lvl4pPr>
            <a:lvl5pPr algn="ctr" rtl="0" indent="0" marL="0">
              <a:lnSpc>
                <a:spcPct val="100000"/>
              </a:lnSpc>
              <a:spcBef>
                <a:spcPts val="0"/>
              </a:spcBef>
              <a:spcAft>
                <a:spcPts val="0"/>
              </a:spcAft>
              <a:defRPr/>
            </a:lvl5pPr>
            <a:lvl6pPr algn="ctr" rtl="0" indent="0" marL="0">
              <a:lnSpc>
                <a:spcPct val="100000"/>
              </a:lnSpc>
              <a:spcBef>
                <a:spcPts val="0"/>
              </a:spcBef>
              <a:spcAft>
                <a:spcPts val="0"/>
              </a:spcAft>
              <a:defRPr/>
            </a:lvl6pPr>
            <a:lvl7pPr algn="ctr" rtl="0" indent="0" marL="0">
              <a:lnSpc>
                <a:spcPct val="100000"/>
              </a:lnSpc>
              <a:spcBef>
                <a:spcPts val="0"/>
              </a:spcBef>
              <a:spcAft>
                <a:spcPts val="0"/>
              </a:spcAft>
              <a:defRPr/>
            </a:lvl7pPr>
            <a:lvl8pPr algn="ctr" rtl="0" indent="0" marL="0">
              <a:lnSpc>
                <a:spcPct val="100000"/>
              </a:lnSpc>
              <a:spcBef>
                <a:spcPts val="0"/>
              </a:spcBef>
              <a:spcAft>
                <a:spcPts val="0"/>
              </a:spcAft>
              <a:defRPr/>
            </a:lvl8pPr>
            <a:lvl9pPr algn="ctr" rtl="0" indent="0" marL="0">
              <a:lnSpc>
                <a:spcPct val="100000"/>
              </a:lnSpc>
              <a:spcBef>
                <a:spcPts val="0"/>
              </a:spcBef>
              <a:spcAft>
                <a:spcPts val="0"/>
              </a:spcAft>
              <a:defRPr/>
            </a:lvl9pPr>
          </a:lstStyle>
          <a:p/>
        </p:txBody>
      </p:sp>
      <p:sp>
        <p:nvSpPr>
          <p:cNvPr id="149" name="Shape 149"/>
          <p:cNvSpPr txBox="1"/>
          <p:nvPr>
            <p:ph idx="1" type="body"/>
          </p:nvPr>
        </p:nvSpPr>
        <p:spPr>
          <a:xfrm>
            <a:off y="1200150" x="457200"/>
            <a:ext cy="3398099" cx="8229600"/>
          </a:xfrm>
          <a:prstGeom prst="rect">
            <a:avLst/>
          </a:prstGeom>
          <a:noFill/>
          <a:ln>
            <a:noFill/>
          </a:ln>
        </p:spPr>
        <p:txBody>
          <a:bodyPr bIns="91425" rIns="91425" lIns="91425" tIns="91425" anchor="t" anchorCtr="0"/>
          <a:lstStyle>
            <a:lvl1pPr algn="l" rtl="0" indent="-190500" marL="342900">
              <a:lnSpc>
                <a:spcPct val="100000"/>
              </a:lnSpc>
              <a:spcBef>
                <a:spcPts val="640"/>
              </a:spcBef>
              <a:spcAft>
                <a:spcPts val="0"/>
              </a:spcAft>
              <a:buClr>
                <a:schemeClr val="hlink"/>
              </a:buClr>
              <a:buFont typeface="Arial"/>
              <a:buChar char="●"/>
              <a:defRPr/>
            </a:lvl1pPr>
            <a:lvl2pPr algn="l" rtl="0" indent="-152400" marL="742950">
              <a:lnSpc>
                <a:spcPct val="100000"/>
              </a:lnSpc>
              <a:spcBef>
                <a:spcPts val="560"/>
              </a:spcBef>
              <a:spcAft>
                <a:spcPts val="0"/>
              </a:spcAft>
              <a:buClr>
                <a:schemeClr val="dk2"/>
              </a:buClr>
              <a:buFont typeface="Arial"/>
              <a:buChar char="●"/>
              <a:defRPr/>
            </a:lvl2pPr>
            <a:lvl3pPr algn="l" rtl="0" indent="-114300" marL="1143000">
              <a:lnSpc>
                <a:spcPct val="100000"/>
              </a:lnSpc>
              <a:spcBef>
                <a:spcPts val="480"/>
              </a:spcBef>
              <a:spcAft>
                <a:spcPts val="0"/>
              </a:spcAft>
              <a:buClr>
                <a:schemeClr val="accent2"/>
              </a:buClr>
              <a:buFont typeface="Arial"/>
              <a:buChar char="●"/>
              <a:defRPr/>
            </a:lvl3pPr>
            <a:lvl4pPr algn="l" rtl="0" indent="-133350" marL="1600200">
              <a:lnSpc>
                <a:spcPct val="100000"/>
              </a:lnSpc>
              <a:spcBef>
                <a:spcPts val="400"/>
              </a:spcBef>
              <a:spcAft>
                <a:spcPts val="0"/>
              </a:spcAft>
              <a:buClr>
                <a:schemeClr val="folHlink"/>
              </a:buClr>
              <a:buFont typeface="Arial"/>
              <a:buChar char="●"/>
              <a:defRPr/>
            </a:lvl4pPr>
            <a:lvl5pPr algn="l" rtl="0" indent="-133350" marL="2057400">
              <a:lnSpc>
                <a:spcPct val="100000"/>
              </a:lnSpc>
              <a:spcBef>
                <a:spcPts val="400"/>
              </a:spcBef>
              <a:spcAft>
                <a:spcPts val="0"/>
              </a:spcAft>
              <a:buClr>
                <a:schemeClr val="dk1"/>
              </a:buClr>
              <a:buFont typeface="Arial"/>
              <a:buChar char="●"/>
              <a:defRPr/>
            </a:lvl5pPr>
            <a:lvl6pPr algn="l" rtl="0" indent="-133350" marL="2514600">
              <a:lnSpc>
                <a:spcPct val="100000"/>
              </a:lnSpc>
              <a:spcBef>
                <a:spcPts val="400"/>
              </a:spcBef>
              <a:spcAft>
                <a:spcPts val="0"/>
              </a:spcAft>
              <a:buClr>
                <a:schemeClr val="dk1"/>
              </a:buClr>
              <a:buFont typeface="Arial"/>
              <a:buChar char="●"/>
              <a:defRPr/>
            </a:lvl6pPr>
            <a:lvl7pPr algn="l" rtl="0" indent="-133350" marL="3429000">
              <a:lnSpc>
                <a:spcPct val="100000"/>
              </a:lnSpc>
              <a:spcBef>
                <a:spcPts val="400"/>
              </a:spcBef>
              <a:spcAft>
                <a:spcPts val="0"/>
              </a:spcAft>
              <a:buClr>
                <a:schemeClr val="dk1"/>
              </a:buClr>
              <a:buFont typeface="Arial"/>
              <a:buChar char="●"/>
              <a:defRPr/>
            </a:lvl7pPr>
            <a:lvl8pPr algn="l" rtl="0" indent="-133350" marL="4800600">
              <a:lnSpc>
                <a:spcPct val="100000"/>
              </a:lnSpc>
              <a:spcBef>
                <a:spcPts val="400"/>
              </a:spcBef>
              <a:spcAft>
                <a:spcPts val="0"/>
              </a:spcAft>
              <a:buClr>
                <a:schemeClr val="dk1"/>
              </a:buClr>
              <a:buFont typeface="Arial"/>
              <a:buChar char="●"/>
              <a:defRPr/>
            </a:lvl8pPr>
            <a:lvl9pPr algn="l" rtl="0" indent="-133350" marL="6629400">
              <a:lnSpc>
                <a:spcPct val="100000"/>
              </a:lnSpc>
              <a:spcBef>
                <a:spcPts val="400"/>
              </a:spcBef>
              <a:spcAft>
                <a:spcPts val="0"/>
              </a:spcAft>
              <a:buClr>
                <a:schemeClr val="dk1"/>
              </a:buClr>
              <a:buFont typeface="Arial"/>
              <a:buChar char="●"/>
              <a:defRPr/>
            </a:lvl9pPr>
          </a:lstStyle>
          <a:p/>
        </p:txBody>
      </p:sp>
      <p:sp>
        <p:nvSpPr>
          <p:cNvPr id="150" name="Shape 150"/>
          <p:cNvSpPr txBox="1"/>
          <p:nvPr>
            <p:ph idx="10" type="dt"/>
          </p:nvPr>
        </p:nvSpPr>
        <p:spPr>
          <a:xfrm>
            <a:off y="4686300" x="457200"/>
            <a:ext cy="34289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51" name="Shape 151"/>
          <p:cNvSpPr txBox="1"/>
          <p:nvPr>
            <p:ph idx="11" type="ftr"/>
          </p:nvPr>
        </p:nvSpPr>
        <p:spPr>
          <a:xfrm>
            <a:off y="4686300" x="3124200"/>
            <a:ext cy="34289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52" name="Shape 152"/>
          <p:cNvSpPr txBox="1"/>
          <p:nvPr>
            <p:ph idx="12" type="sldNum"/>
          </p:nvPr>
        </p:nvSpPr>
        <p:spPr>
          <a:xfrm>
            <a:off y="4686300" x="6553200"/>
            <a:ext cy="34289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9" name="Shape 59"/>
        <p:cNvGrpSpPr/>
        <p:nvPr/>
      </p:nvGrpSpPr>
      <p:grpSpPr>
        <a:xfrm>
          <a:off y="0" x="0"/>
          <a:ext cy="0" cx="0"/>
          <a:chOff y="0" x="0"/>
          <a:chExt cy="0" cx="0"/>
        </a:xfrm>
      </p:grpSpPr>
      <p:sp>
        <p:nvSpPr>
          <p:cNvPr id="60" name="Shape 60"/>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1" name="Shape 61"/>
          <p:cNvSpPr txBox="1"/>
          <p:nvPr>
            <p:ph idx="1" type="body"/>
          </p:nvPr>
        </p:nvSpPr>
        <p:spPr>
          <a:xfrm>
            <a:off y="1297780" x="457200"/>
            <a:ext cy="36279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2" name="Shape 62"/>
        <p:cNvGrpSpPr/>
        <p:nvPr/>
      </p:nvGrpSpPr>
      <p:grpSpPr>
        <a:xfrm>
          <a:off y="0" x="0"/>
          <a:ext cy="0" cx="0"/>
          <a:chOff y="0" x="0"/>
          <a:chExt cy="0" cx="0"/>
        </a:xfrm>
      </p:grpSpPr>
      <p:sp>
        <p:nvSpPr>
          <p:cNvPr id="63" name="Shape 63"/>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body"/>
          </p:nvPr>
        </p:nvSpPr>
        <p:spPr>
          <a:xfrm>
            <a:off y="1297780" x="457200"/>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5" name="Shape 65"/>
          <p:cNvSpPr txBox="1"/>
          <p:nvPr>
            <p:ph idx="2" type="body"/>
          </p:nvPr>
        </p:nvSpPr>
        <p:spPr>
          <a:xfrm>
            <a:off y="1297780" x="4645148"/>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8" name="Shape 68"/>
        <p:cNvGrpSpPr/>
        <p:nvPr/>
      </p:nvGrpSpPr>
      <p:grpSpPr>
        <a:xfrm>
          <a:off y="0" x="0"/>
          <a:ext cy="0" cx="0"/>
          <a:chOff y="0" x="0"/>
          <a:chExt cy="0" cx="0"/>
        </a:xfrm>
      </p:grpSpPr>
      <p:grpSp>
        <p:nvGrpSpPr>
          <p:cNvPr id="69" name="Shape 69"/>
          <p:cNvGrpSpPr/>
          <p:nvPr/>
        </p:nvGrpSpPr>
        <p:grpSpPr>
          <a:xfrm>
            <a:off y="4082016" x="0"/>
            <a:ext cy="1073168" cx="9162288"/>
            <a:chOff y="4255637" x="-7937"/>
            <a:chExt cy="2606675" cx="9144000"/>
          </a:xfrm>
        </p:grpSpPr>
        <p:sp>
          <p:nvSpPr>
            <p:cNvPr id="70" name="Shape 70"/>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1" name="Shape 71"/>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2" name="Shape 72"/>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3" name="Shape 73"/>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4" name="Shape 74"/>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5" name="Shape 75"/>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6" name="Shape 76"/>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7" name="Shape 77"/>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8" name="Shape 78"/>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9" name="Shape 79"/>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0" name="Shape 80"/>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1" name="Shape 81"/>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2" name="Shape 82"/>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3" name="Shape 83"/>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4" name="Shape 84"/>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5" name="Shape 85"/>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6" name="Shape 86"/>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7" name="Shape 87"/>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8" name="Shape 88"/>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9" name="Shape 89"/>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0" name="Shape 90"/>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1" name="Shape 91"/>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2" name="Shape 92"/>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3" name="Shape 93"/>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4" name="Shape 94"/>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5" name="Shape 95"/>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6" name="Shape 96"/>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7" name="Shape 97"/>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8" name="Shape 98"/>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9" name="Shape 99"/>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100" name="Shape 100"/>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101" name="Shape 101"/>
          <p:cNvSpPr txBox="1"/>
          <p:nvPr>
            <p:ph idx="1" type="body"/>
          </p:nvPr>
        </p:nvSpPr>
        <p:spPr>
          <a:xfrm>
            <a:off y="4246565" x="457200"/>
            <a:ext cy="679200" cx="8229600"/>
          </a:xfrm>
          <a:prstGeom prst="rect">
            <a:avLst/>
          </a:prstGeom>
        </p:spPr>
        <p:txBody>
          <a:bodyPr bIns="91425" rIns="91425" lIns="91425" tIns="91425" anchor="t" anchorCtr="0"/>
          <a:lstStyle>
            <a:lvl1pPr algn="ctr">
              <a:spcBef>
                <a:spcPts val="0"/>
              </a:spcBef>
              <a:buClr>
                <a:schemeClr val="lt2"/>
              </a:buClr>
              <a:buSzPct val="100000"/>
              <a:buNone/>
              <a:defRPr sz="2400" i="1">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103" name="Shape 103"/>
        <p:cNvGrpSpPr/>
        <p:nvPr/>
      </p:nvGrpSpPr>
      <p:grpSpPr>
        <a:xfrm>
          <a:off y="0" x="0"/>
          <a:ext cy="0" cx="0"/>
          <a:chOff y="0" x="0"/>
          <a:chExt cy="0" cx="0"/>
        </a:xfrm>
      </p:grpSpPr>
      <p:sp>
        <p:nvSpPr>
          <p:cNvPr id="104" name="Shape 104"/>
          <p:cNvSpPr txBox="1"/>
          <p:nvPr>
            <p:ph type="title"/>
          </p:nvPr>
        </p:nvSpPr>
        <p:spPr>
          <a:xfrm>
            <a:off y="3600450" x="1792288"/>
            <a:ext cy="425099"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5" name="Shape 105"/>
          <p:cNvSpPr/>
          <p:nvPr>
            <p:ph idx="2" type="pic"/>
          </p:nvPr>
        </p:nvSpPr>
        <p:spPr>
          <a:xfrm>
            <a:off y="459581" x="1792288"/>
            <a:ext cy="3086099" cx="5486399"/>
          </a:xfrm>
          <a:prstGeom prst="rect">
            <a:avLst/>
          </a:prstGeom>
          <a:noFill/>
          <a:ln>
            <a:noFill/>
          </a:ln>
        </p:spPr>
      </p:sp>
      <p:sp>
        <p:nvSpPr>
          <p:cNvPr id="106" name="Shape 106"/>
          <p:cNvSpPr txBox="1"/>
          <p:nvPr>
            <p:ph idx="1" type="body"/>
          </p:nvPr>
        </p:nvSpPr>
        <p:spPr>
          <a:xfrm>
            <a:off y="4025503" x="1792288"/>
            <a:ext cy="603599" cx="5486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107" name="Shape 107"/>
        <p:cNvGrpSpPr/>
        <p:nvPr/>
      </p:nvGrpSpPr>
      <p:grpSpPr>
        <a:xfrm>
          <a:off y="0" x="0"/>
          <a:ext cy="0" cx="0"/>
          <a:chOff y="0" x="0"/>
          <a:chExt cy="0" cx="0"/>
        </a:xfrm>
      </p:grpSpPr>
      <p:sp>
        <p:nvSpPr>
          <p:cNvPr id="108" name="Shape 108"/>
          <p:cNvSpPr txBox="1"/>
          <p:nvPr>
            <p:ph type="title"/>
          </p:nvPr>
        </p:nvSpPr>
        <p:spPr>
          <a:xfrm>
            <a:off y="205977" x="457200"/>
            <a:ext cy="8574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09" name="Shape 109"/>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Calibri"/>
              <a:buChar char="•"/>
              <a:defRPr/>
            </a:lvl1pPr>
            <a:lvl2pPr algn="l" rtl="0" indent="-107950" marL="742950">
              <a:spcBef>
                <a:spcPts val="560"/>
              </a:spcBef>
              <a:spcAft>
                <a:spcPts val="0"/>
              </a:spcAft>
              <a:buClr>
                <a:schemeClr val="dk1"/>
              </a:buClr>
              <a:buFont typeface="Calibri"/>
              <a:buChar char="–"/>
              <a:defRPr/>
            </a:lvl2pPr>
            <a:lvl3pPr algn="l" rtl="0" indent="-76200" marL="1143000">
              <a:spcBef>
                <a:spcPts val="480"/>
              </a:spcBef>
              <a:spcAft>
                <a:spcPts val="0"/>
              </a:spcAft>
              <a:buClr>
                <a:schemeClr val="dk1"/>
              </a:buClr>
              <a:buFont typeface="Calibri"/>
              <a:buChar char="•"/>
              <a:defRPr/>
            </a:lvl3pPr>
            <a:lvl4pPr algn="l" rtl="0" indent="-101600" marL="1600200">
              <a:spcBef>
                <a:spcPts val="400"/>
              </a:spcBef>
              <a:spcAft>
                <a:spcPts val="0"/>
              </a:spcAft>
              <a:buClr>
                <a:schemeClr val="dk1"/>
              </a:buClr>
              <a:buFont typeface="Calibri"/>
              <a:buChar char="–"/>
              <a:defRPr/>
            </a:lvl4pPr>
            <a:lvl5pPr algn="l" rtl="0" indent="-101600" marL="2057400">
              <a:spcBef>
                <a:spcPts val="400"/>
              </a:spcBef>
              <a:spcAft>
                <a:spcPts val="0"/>
              </a:spcAft>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_1">
    <p:bg>
      <p:bgPr>
        <a:solidFill>
          <a:srgbClr val="FFFFFF"/>
        </a:solidFill>
      </p:bgPr>
    </p:bg>
    <p:spTree>
      <p:nvGrpSpPr>
        <p:cNvPr id="110" name="Shape 110"/>
        <p:cNvGrpSpPr/>
        <p:nvPr/>
      </p:nvGrpSpPr>
      <p:grpSpPr>
        <a:xfrm>
          <a:off y="0" x="0"/>
          <a:ext cy="0" cx="0"/>
          <a:chOff y="0" x="0"/>
          <a:chExt cy="0" cx="0"/>
        </a:xfrm>
      </p:grpSpPr>
      <p:sp>
        <p:nvSpPr>
          <p:cNvPr id="111" name="Shape 111"/>
          <p:cNvSpPr txBox="1"/>
          <p:nvPr>
            <p:ph type="ctrTitle"/>
          </p:nvPr>
        </p:nvSpPr>
        <p:spPr>
          <a:xfrm>
            <a:off y="228600" x="685800"/>
            <a:ext cy="857400" cx="77724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defRPr/>
            </a:lvl1pPr>
            <a:lvl2pPr algn="ctr" rtl="0" marR="0" indent="0" marL="0">
              <a:lnSpc>
                <a:spcPct val="100000"/>
              </a:lnSpc>
              <a:spcBef>
                <a:spcPts val="0"/>
              </a:spcBef>
              <a:spcAft>
                <a:spcPts val="0"/>
              </a:spcAft>
              <a:defRPr/>
            </a:lvl2pPr>
            <a:lvl3pPr algn="ctr" rtl="0" marR="0" indent="0" marL="0">
              <a:lnSpc>
                <a:spcPct val="100000"/>
              </a:lnSpc>
              <a:spcBef>
                <a:spcPts val="0"/>
              </a:spcBef>
              <a:spcAft>
                <a:spcPts val="0"/>
              </a:spcAft>
              <a:defRPr/>
            </a:lvl3pPr>
            <a:lvl4pPr algn="ctr" rtl="0" marR="0" indent="0" marL="0">
              <a:lnSpc>
                <a:spcPct val="100000"/>
              </a:lnSpc>
              <a:spcBef>
                <a:spcPts val="0"/>
              </a:spcBef>
              <a:spcAft>
                <a:spcPts val="0"/>
              </a:spcAft>
              <a:defRPr/>
            </a:lvl4pPr>
            <a:lvl5pPr algn="ctr" rtl="0" marR="0" indent="0" marL="0">
              <a:lnSpc>
                <a:spcPct val="100000"/>
              </a:lnSpc>
              <a:spcBef>
                <a:spcPts val="0"/>
              </a:spcBef>
              <a:spcAft>
                <a:spcPts val="0"/>
              </a:spcAft>
              <a:defRPr/>
            </a:lvl5pPr>
            <a:lvl6pPr algn="ctr" rtl="0" marR="0" indent="0" marL="0">
              <a:lnSpc>
                <a:spcPct val="100000"/>
              </a:lnSpc>
              <a:spcBef>
                <a:spcPts val="0"/>
              </a:spcBef>
              <a:spcAft>
                <a:spcPts val="0"/>
              </a:spcAft>
              <a:defRPr/>
            </a:lvl6pPr>
            <a:lvl7pPr algn="ctr" rtl="0" marR="0" indent="0" marL="0">
              <a:lnSpc>
                <a:spcPct val="100000"/>
              </a:lnSpc>
              <a:spcBef>
                <a:spcPts val="0"/>
              </a:spcBef>
              <a:spcAft>
                <a:spcPts val="0"/>
              </a:spcAft>
              <a:defRPr/>
            </a:lvl7pPr>
            <a:lvl8pPr algn="ctr" rtl="0" marR="0" indent="0" marL="0">
              <a:lnSpc>
                <a:spcPct val="100000"/>
              </a:lnSpc>
              <a:spcBef>
                <a:spcPts val="0"/>
              </a:spcBef>
              <a:spcAft>
                <a:spcPts val="0"/>
              </a:spcAft>
              <a:defRPr/>
            </a:lvl8pPr>
            <a:lvl9pPr algn="ctr" rtl="0" marR="0" indent="0" marL="0">
              <a:lnSpc>
                <a:spcPct val="100000"/>
              </a:lnSpc>
              <a:spcBef>
                <a:spcPts val="0"/>
              </a:spcBef>
              <a:spcAft>
                <a:spcPts val="0"/>
              </a:spcAft>
              <a:defRPr/>
            </a:lvl9pPr>
          </a:lstStyle>
          <a:p/>
        </p:txBody>
      </p:sp>
      <p:sp>
        <p:nvSpPr>
          <p:cNvPr id="112" name="Shape 112"/>
          <p:cNvSpPr txBox="1"/>
          <p:nvPr>
            <p:ph idx="2" type="title"/>
          </p:nvPr>
        </p:nvSpPr>
        <p:spPr>
          <a:xfrm>
            <a:off y="457200" x="685800"/>
            <a:ext cy="857400" cx="7772400"/>
          </a:xfrm>
          <a:prstGeom prst="rect">
            <a:avLst/>
          </a:prstGeom>
          <a:noFill/>
          <a:ln>
            <a:noFill/>
          </a:ln>
        </p:spPr>
        <p:txBody>
          <a:bodyPr bIns="91425" rIns="91425" lIns="91425" tIns="91425" anchor="ctr" anchorCtr="0"/>
          <a:lstStyle>
            <a:lvl1pPr algn="ctr" rtl="0" indent="0" marL="0">
              <a:lnSpc>
                <a:spcPct val="100000"/>
              </a:lnSpc>
              <a:spcBef>
                <a:spcPts val="0"/>
              </a:spcBef>
              <a:spcAft>
                <a:spcPts val="0"/>
              </a:spcAft>
              <a:defRPr/>
            </a:lvl1pPr>
            <a:lvl2pPr algn="ctr" rtl="0" indent="0" marL="0">
              <a:lnSpc>
                <a:spcPct val="100000"/>
              </a:lnSpc>
              <a:spcBef>
                <a:spcPts val="0"/>
              </a:spcBef>
              <a:spcAft>
                <a:spcPts val="0"/>
              </a:spcAft>
              <a:defRPr/>
            </a:lvl2pPr>
            <a:lvl3pPr algn="ctr" rtl="0" indent="0" marL="0">
              <a:lnSpc>
                <a:spcPct val="100000"/>
              </a:lnSpc>
              <a:spcBef>
                <a:spcPts val="0"/>
              </a:spcBef>
              <a:spcAft>
                <a:spcPts val="0"/>
              </a:spcAft>
              <a:defRPr/>
            </a:lvl3pPr>
            <a:lvl4pPr algn="ctr" rtl="0" indent="0" marL="0">
              <a:lnSpc>
                <a:spcPct val="100000"/>
              </a:lnSpc>
              <a:spcBef>
                <a:spcPts val="0"/>
              </a:spcBef>
              <a:spcAft>
                <a:spcPts val="0"/>
              </a:spcAft>
              <a:defRPr/>
            </a:lvl4pPr>
            <a:lvl5pPr algn="ctr" rtl="0" indent="0" marL="0">
              <a:lnSpc>
                <a:spcPct val="100000"/>
              </a:lnSpc>
              <a:spcBef>
                <a:spcPts val="0"/>
              </a:spcBef>
              <a:spcAft>
                <a:spcPts val="0"/>
              </a:spcAft>
              <a:defRPr/>
            </a:lvl5pPr>
            <a:lvl6pPr algn="ctr" rtl="0" indent="0" marL="0">
              <a:lnSpc>
                <a:spcPct val="100000"/>
              </a:lnSpc>
              <a:spcBef>
                <a:spcPts val="0"/>
              </a:spcBef>
              <a:spcAft>
                <a:spcPts val="0"/>
              </a:spcAft>
              <a:defRPr/>
            </a:lvl6pPr>
            <a:lvl7pPr algn="ctr" rtl="0" indent="0" marL="0">
              <a:lnSpc>
                <a:spcPct val="100000"/>
              </a:lnSpc>
              <a:spcBef>
                <a:spcPts val="0"/>
              </a:spcBef>
              <a:spcAft>
                <a:spcPts val="0"/>
              </a:spcAft>
              <a:defRPr/>
            </a:lvl7pPr>
            <a:lvl8pPr algn="ctr" rtl="0" indent="0" marL="0">
              <a:lnSpc>
                <a:spcPct val="100000"/>
              </a:lnSpc>
              <a:spcBef>
                <a:spcPts val="0"/>
              </a:spcBef>
              <a:spcAft>
                <a:spcPts val="0"/>
              </a:spcAft>
              <a:defRPr/>
            </a:lvl8pPr>
            <a:lvl9pPr algn="ctr" rtl="0" indent="0" marL="0">
              <a:lnSpc>
                <a:spcPct val="100000"/>
              </a:lnSpc>
              <a:spcBef>
                <a:spcPts val="0"/>
              </a:spcBef>
              <a:spcAft>
                <a:spcPts val="0"/>
              </a:spcAft>
              <a:defRPr/>
            </a:lvl9pPr>
          </a:lstStyle>
          <a:p/>
        </p:txBody>
      </p:sp>
      <p:sp>
        <p:nvSpPr>
          <p:cNvPr id="113" name="Shape 113"/>
          <p:cNvSpPr txBox="1"/>
          <p:nvPr>
            <p:ph idx="1" type="body"/>
          </p:nvPr>
        </p:nvSpPr>
        <p:spPr>
          <a:xfrm>
            <a:off y="1485900" x="685800"/>
            <a:ext cy="3086099" cx="7772400"/>
          </a:xfrm>
          <a:prstGeom prst="rect">
            <a:avLst/>
          </a:prstGeom>
          <a:noFill/>
          <a:ln>
            <a:noFill/>
          </a:ln>
        </p:spPr>
        <p:txBody>
          <a:bodyPr bIns="91425" rIns="91425" lIns="91425" tIns="91425" anchor="t" anchorCtr="0"/>
          <a:lstStyle>
            <a:lvl1pPr algn="l" rtl="0" indent="-139700" marL="342900">
              <a:lnSpc>
                <a:spcPct val="100000"/>
              </a:lnSpc>
              <a:spcBef>
                <a:spcPts val="640"/>
              </a:spcBef>
              <a:spcAft>
                <a:spcPts val="0"/>
              </a:spcAft>
              <a:buClr>
                <a:schemeClr val="dk1"/>
              </a:buClr>
              <a:buChar char="•"/>
              <a:defRPr/>
            </a:lvl1pPr>
            <a:lvl2pPr algn="l" rtl="0" indent="-107950" marL="742950">
              <a:lnSpc>
                <a:spcPct val="100000"/>
              </a:lnSpc>
              <a:spcBef>
                <a:spcPts val="560"/>
              </a:spcBef>
              <a:spcAft>
                <a:spcPts val="0"/>
              </a:spcAft>
              <a:buClr>
                <a:schemeClr val="dk1"/>
              </a:buClr>
              <a:buChar char="–"/>
              <a:defRPr/>
            </a:lvl2pPr>
            <a:lvl3pPr algn="l" rtl="0" indent="-76200" marL="1143000">
              <a:lnSpc>
                <a:spcPct val="100000"/>
              </a:lnSpc>
              <a:spcBef>
                <a:spcPts val="480"/>
              </a:spcBef>
              <a:spcAft>
                <a:spcPts val="0"/>
              </a:spcAft>
              <a:buClr>
                <a:schemeClr val="dk1"/>
              </a:buClr>
              <a:buChar char="•"/>
              <a:defRPr/>
            </a:lvl3pPr>
            <a:lvl4pPr algn="l" rtl="0" indent="-101600" marL="1600200">
              <a:lnSpc>
                <a:spcPct val="100000"/>
              </a:lnSpc>
              <a:spcBef>
                <a:spcPts val="400"/>
              </a:spcBef>
              <a:spcAft>
                <a:spcPts val="0"/>
              </a:spcAft>
              <a:buClr>
                <a:schemeClr val="dk1"/>
              </a:buClr>
              <a:buChar char="–"/>
              <a:defRPr/>
            </a:lvl4pPr>
            <a:lvl5pPr algn="l" rtl="0" indent="-101600" marL="2057400">
              <a:lnSpc>
                <a:spcPct val="100000"/>
              </a:lnSpc>
              <a:spcBef>
                <a:spcPts val="400"/>
              </a:spcBef>
              <a:spcAft>
                <a:spcPts val="0"/>
              </a:spcAft>
              <a:buClr>
                <a:schemeClr val="dk1"/>
              </a:buClr>
              <a:buChar char="»"/>
              <a:defRPr/>
            </a:lvl5pPr>
            <a:lvl6pPr algn="l" rtl="0" indent="-101600" marL="2514600">
              <a:lnSpc>
                <a:spcPct val="100000"/>
              </a:lnSpc>
              <a:spcBef>
                <a:spcPts val="400"/>
              </a:spcBef>
              <a:spcAft>
                <a:spcPts val="0"/>
              </a:spcAft>
              <a:buClr>
                <a:schemeClr val="dk1"/>
              </a:buClr>
              <a:buChar char="»"/>
              <a:defRPr/>
            </a:lvl6pPr>
            <a:lvl7pPr algn="l" rtl="0" indent="-101600" marL="3429000">
              <a:lnSpc>
                <a:spcPct val="100000"/>
              </a:lnSpc>
              <a:spcBef>
                <a:spcPts val="400"/>
              </a:spcBef>
              <a:spcAft>
                <a:spcPts val="0"/>
              </a:spcAft>
              <a:buClr>
                <a:schemeClr val="dk1"/>
              </a:buClr>
              <a:buChar char="»"/>
              <a:defRPr/>
            </a:lvl7pPr>
            <a:lvl8pPr algn="l" rtl="0" indent="-101600" marL="4800600">
              <a:lnSpc>
                <a:spcPct val="100000"/>
              </a:lnSpc>
              <a:spcBef>
                <a:spcPts val="400"/>
              </a:spcBef>
              <a:spcAft>
                <a:spcPts val="0"/>
              </a:spcAft>
              <a:buClr>
                <a:schemeClr val="dk1"/>
              </a:buClr>
              <a:buChar char="»"/>
              <a:defRPr/>
            </a:lvl8pPr>
            <a:lvl9pPr algn="l" rtl="0" indent="-101600" marL="6629400">
              <a:lnSpc>
                <a:spcPct val="100000"/>
              </a:lnSpc>
              <a:spcBef>
                <a:spcPts val="400"/>
              </a:spcBef>
              <a:spcAft>
                <a:spcPts val="0"/>
              </a:spcAft>
              <a:buClr>
                <a:schemeClr val="dk1"/>
              </a:buClr>
              <a:buChar char="»"/>
              <a:defRPr/>
            </a:lvl9pPr>
          </a:lstStyle>
          <a:p/>
        </p:txBody>
      </p:sp>
      <p:sp>
        <p:nvSpPr>
          <p:cNvPr id="114" name="Shape 114"/>
          <p:cNvSpPr txBox="1"/>
          <p:nvPr>
            <p:ph idx="10" type="dt"/>
          </p:nvPr>
        </p:nvSpPr>
        <p:spPr>
          <a:xfrm>
            <a:off y="4686300" x="685800"/>
            <a:ext cy="342899" cx="19049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15" name="Shape 115"/>
          <p:cNvSpPr txBox="1"/>
          <p:nvPr>
            <p:ph idx="11" type="ftr"/>
          </p:nvPr>
        </p:nvSpPr>
        <p:spPr>
          <a:xfrm>
            <a:off y="4686300" x="3124200"/>
            <a:ext cy="34289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16" name="Shape 116"/>
          <p:cNvSpPr txBox="1"/>
          <p:nvPr>
            <p:ph idx="12" type="sldNum"/>
          </p:nvPr>
        </p:nvSpPr>
        <p:spPr>
          <a:xfrm>
            <a:off y="4686300" x="6553200"/>
            <a:ext cy="342899"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6"/><Relationship Target="../slideLayouts/slideLayout15.xml" Type="http://schemas.openxmlformats.org/officeDocument/2006/relationships/slideLayout" Id="rId15"/><Relationship Target="../slideLayouts/slideLayout14.xml" Type="http://schemas.openxmlformats.org/officeDocument/2006/relationships/slideLayout" Id="rId14"/><Relationship Target="../slideLayouts/slideLayout2.xml" Type="http://schemas.openxmlformats.org/officeDocument/2006/relationships/slideLayout" Id="rId2"/><Relationship Target="../slideLayouts/slideLayout12.xml" Type="http://schemas.openxmlformats.org/officeDocument/2006/relationships/slideLayout" Id="rId12"/><Relationship Target="../slideLayouts/slideLayout13.xml" Type="http://schemas.openxmlformats.org/officeDocument/2006/relationships/slideLayout" Id="rId13"/><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10.xml" Type="http://schemas.openxmlformats.org/officeDocument/2006/relationships/slideLayout" Id="rId10"/><Relationship Target="../slideLayouts/slideLayout3.xml" Type="http://schemas.openxmlformats.org/officeDocument/2006/relationships/slideLayout" Id="rId3"/><Relationship Target="../slideLayouts/slideLayout11.xml" Type="http://schemas.openxmlformats.org/officeDocument/2006/relationships/slideLayout" Id="rId11"/><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 name="Shape 4"/>
        <p:cNvGrpSpPr/>
        <p:nvPr/>
      </p:nvGrpSpPr>
      <p:grpSpPr>
        <a:xfrm>
          <a:off y="0" x="0"/>
          <a:ext cy="0" cx="0"/>
          <a:chOff y="0" x="0"/>
          <a:chExt cy="0" cx="0"/>
        </a:xfrm>
      </p:grpSpPr>
      <p:grpSp>
        <p:nvGrpSpPr>
          <p:cNvPr id="5" name="Shape 5"/>
          <p:cNvGrpSpPr/>
          <p:nvPr/>
        </p:nvGrpSpPr>
        <p:grpSpPr>
          <a:xfrm>
            <a:off y="0" x="0"/>
            <a:ext cy="5148512" cx="9159875"/>
            <a:chOff y="0" x="0"/>
            <a:chExt cy="4324" cx="5770"/>
          </a:xfrm>
        </p:grpSpPr>
        <p:sp>
          <p:nvSpPr>
            <p:cNvPr id="6" name="Shape 6"/>
            <p:cNvSpPr/>
            <p:nvPr/>
          </p:nvSpPr>
          <p:spPr>
            <a:xfrm>
              <a:off y="91" x="69"/>
              <a:ext cy="4199" cx="57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7" name="Shape 7"/>
            <p:cNvSpPr/>
            <p:nvPr/>
          </p:nvSpPr>
          <p:spPr>
            <a:xfrm>
              <a:off y="0" x="0"/>
              <a:ext cy="4324" cx="5760"/>
            </a:xfrm>
            <a:custGeom>
              <a:pathLst>
                <a:path w="5620" extrusionOk="0" h="4138">
                  <a:moveTo>
                    <a:pt y="1282" x="5602"/>
                  </a:moveTo>
                  <a:lnTo>
                    <a:pt y="1282" x="5602"/>
                  </a:lnTo>
                  <a:lnTo>
                    <a:pt y="268" x="5604"/>
                  </a:lnTo>
                  <a:lnTo>
                    <a:pt y="268" x="5604"/>
                  </a:lnTo>
                  <a:lnTo>
                    <a:pt y="220" x="5608"/>
                  </a:lnTo>
                  <a:lnTo>
                    <a:pt y="146" x="5612"/>
                  </a:lnTo>
                  <a:lnTo>
                    <a:pt y="110" x="5614"/>
                  </a:lnTo>
                  <a:lnTo>
                    <a:pt y="80" x="5610"/>
                  </a:lnTo>
                  <a:lnTo>
                    <a:pt y="66" x="5608"/>
                  </a:lnTo>
                  <a:lnTo>
                    <a:pt y="58" x="5604"/>
                  </a:lnTo>
                  <a:lnTo>
                    <a:pt y="52" x="5598"/>
                  </a:lnTo>
                  <a:lnTo>
                    <a:pt y="50" x="5592"/>
                  </a:lnTo>
                  <a:lnTo>
                    <a:pt y="50" x="5592"/>
                  </a:lnTo>
                  <a:lnTo>
                    <a:pt y="46" x="5188"/>
                  </a:lnTo>
                  <a:lnTo>
                    <a:pt y="46" x="5188"/>
                  </a:lnTo>
                  <a:lnTo>
                    <a:pt y="50" x="5232"/>
                  </a:lnTo>
                  <a:lnTo>
                    <a:pt y="50" x="5232"/>
                  </a:lnTo>
                  <a:lnTo>
                    <a:pt y="50" x="5204"/>
                  </a:lnTo>
                  <a:lnTo>
                    <a:pt y="48" x="5188"/>
                  </a:lnTo>
                  <a:lnTo>
                    <a:pt y="44" x="5154"/>
                  </a:lnTo>
                  <a:lnTo>
                    <a:pt y="44" x="5154"/>
                  </a:lnTo>
                  <a:lnTo>
                    <a:pt y="40" x="5182"/>
                  </a:lnTo>
                  <a:lnTo>
                    <a:pt y="34" x="5210"/>
                  </a:lnTo>
                  <a:lnTo>
                    <a:pt y="34" x="5210"/>
                  </a:lnTo>
                  <a:lnTo>
                    <a:pt y="24" x="5146"/>
                  </a:lnTo>
                  <a:lnTo>
                    <a:pt y="22" x="5128"/>
                  </a:lnTo>
                  <a:lnTo>
                    <a:pt y="26" x="5154"/>
                  </a:lnTo>
                  <a:lnTo>
                    <a:pt y="26" x="5154"/>
                  </a:lnTo>
                  <a:lnTo>
                    <a:pt y="26" x="5140"/>
                  </a:lnTo>
                  <a:lnTo>
                    <a:pt y="26" x="5152"/>
                  </a:lnTo>
                  <a:lnTo>
                    <a:pt y="30" x="5174"/>
                  </a:lnTo>
                  <a:lnTo>
                    <a:pt y="32" x="5182"/>
                  </a:lnTo>
                  <a:lnTo>
                    <a:pt y="34" x="5186"/>
                  </a:lnTo>
                  <a:lnTo>
                    <a:pt y="34" x="5186"/>
                  </a:lnTo>
                  <a:lnTo>
                    <a:pt y="30" x="5140"/>
                  </a:lnTo>
                  <a:lnTo>
                    <a:pt y="24" x="5094"/>
                  </a:lnTo>
                  <a:lnTo>
                    <a:pt y="24" x="5094"/>
                  </a:lnTo>
                  <a:lnTo>
                    <a:pt y="26" x="5106"/>
                  </a:lnTo>
                  <a:lnTo>
                    <a:pt y="26" x="5100"/>
                  </a:lnTo>
                  <a:lnTo>
                    <a:pt y="26" x="5100"/>
                  </a:lnTo>
                  <a:lnTo>
                    <a:pt y="32" x="5124"/>
                  </a:lnTo>
                  <a:lnTo>
                    <a:pt y="32" x="5124"/>
                  </a:lnTo>
                  <a:lnTo>
                    <a:pt y="28" x="5002"/>
                  </a:lnTo>
                  <a:lnTo>
                    <a:pt y="26" x="4966"/>
                  </a:lnTo>
                  <a:lnTo>
                    <a:pt y="26" x="5016"/>
                  </a:lnTo>
                  <a:lnTo>
                    <a:pt y="26" x="5016"/>
                  </a:lnTo>
                  <a:lnTo>
                    <a:pt y="26" x="4988"/>
                  </a:lnTo>
                  <a:lnTo>
                    <a:pt y="24" x="4962"/>
                  </a:lnTo>
                  <a:lnTo>
                    <a:pt y="22" x="4934"/>
                  </a:lnTo>
                  <a:lnTo>
                    <a:pt y="20" x="4896"/>
                  </a:lnTo>
                  <a:lnTo>
                    <a:pt y="20" x="4896"/>
                  </a:lnTo>
                  <a:lnTo>
                    <a:pt y="20" x="4866"/>
                  </a:lnTo>
                  <a:lnTo>
                    <a:pt y="18" x="4824"/>
                  </a:lnTo>
                  <a:lnTo>
                    <a:pt y="16" x="4812"/>
                  </a:lnTo>
                  <a:lnTo>
                    <a:pt y="14" x="4810"/>
                  </a:lnTo>
                  <a:lnTo>
                    <a:pt y="12" x="4810"/>
                  </a:lnTo>
                  <a:lnTo>
                    <a:pt y="12" x="4810"/>
                  </a:lnTo>
                  <a:lnTo>
                    <a:pt y="12" x="4832"/>
                  </a:lnTo>
                  <a:lnTo>
                    <a:pt y="16" x="4852"/>
                  </a:lnTo>
                  <a:lnTo>
                    <a:pt y="16" x="4852"/>
                  </a:lnTo>
                  <a:lnTo>
                    <a:pt y="10" x="4826"/>
                  </a:lnTo>
                  <a:lnTo>
                    <a:pt y="6" x="4800"/>
                  </a:lnTo>
                  <a:lnTo>
                    <a:pt y="2" x="4772"/>
                  </a:lnTo>
                  <a:lnTo>
                    <a:pt y="0" x="4744"/>
                  </a:lnTo>
                  <a:lnTo>
                    <a:pt y="2" x="4684"/>
                  </a:lnTo>
                  <a:lnTo>
                    <a:pt y="4" x="4620"/>
                  </a:lnTo>
                  <a:lnTo>
                    <a:pt y="16" x="4496"/>
                  </a:lnTo>
                  <a:lnTo>
                    <a:pt y="22" x="4438"/>
                  </a:lnTo>
                  <a:lnTo>
                    <a:pt y="24" x="4382"/>
                  </a:lnTo>
                  <a:lnTo>
                    <a:pt y="24" x="4382"/>
                  </a:lnTo>
                  <a:lnTo>
                    <a:pt y="26" x="4278"/>
                  </a:lnTo>
                  <a:lnTo>
                    <a:pt y="32" x="4166"/>
                  </a:lnTo>
                  <a:lnTo>
                    <a:pt y="46" x="3932"/>
                  </a:lnTo>
                  <a:lnTo>
                    <a:pt y="52" x="3814"/>
                  </a:lnTo>
                  <a:lnTo>
                    <a:pt y="52" x="3758"/>
                  </a:lnTo>
                  <a:lnTo>
                    <a:pt y="52" x="3704"/>
                  </a:lnTo>
                  <a:lnTo>
                    <a:pt y="50" x="3650"/>
                  </a:lnTo>
                  <a:lnTo>
                    <a:pt y="46" x="3600"/>
                  </a:lnTo>
                  <a:lnTo>
                    <a:pt y="40" x="3554"/>
                  </a:lnTo>
                  <a:lnTo>
                    <a:pt y="34" x="3510"/>
                  </a:lnTo>
                  <a:lnTo>
                    <a:pt y="34" x="3510"/>
                  </a:lnTo>
                  <a:lnTo>
                    <a:pt y="38" x="3438"/>
                  </a:lnTo>
                  <a:lnTo>
                    <a:pt y="44" x="3362"/>
                  </a:lnTo>
                  <a:lnTo>
                    <a:pt y="44" x="3324"/>
                  </a:lnTo>
                  <a:lnTo>
                    <a:pt y="42" x="3288"/>
                  </a:lnTo>
                  <a:lnTo>
                    <a:pt y="40" x="3254"/>
                  </a:lnTo>
                  <a:lnTo>
                    <a:pt y="34" x="3222"/>
                  </a:lnTo>
                  <a:lnTo>
                    <a:pt y="34" x="3222"/>
                  </a:lnTo>
                  <a:lnTo>
                    <a:pt y="36" x="3154"/>
                  </a:lnTo>
                  <a:lnTo>
                    <a:pt y="36" x="3098"/>
                  </a:lnTo>
                  <a:lnTo>
                    <a:pt y="36" x="3052"/>
                  </a:lnTo>
                  <a:lnTo>
                    <a:pt y="36" x="3052"/>
                  </a:lnTo>
                  <a:lnTo>
                    <a:pt y="40" x="3074"/>
                  </a:lnTo>
                  <a:lnTo>
                    <a:pt y="40" x="3074"/>
                  </a:lnTo>
                  <a:lnTo>
                    <a:pt y="38" x="2964"/>
                  </a:lnTo>
                  <a:lnTo>
                    <a:pt y="38" x="2854"/>
                  </a:lnTo>
                  <a:lnTo>
                    <a:pt y="38" x="2854"/>
                  </a:lnTo>
                  <a:lnTo>
                    <a:pt y="42" x="2876"/>
                  </a:lnTo>
                  <a:lnTo>
                    <a:pt y="44" x="2890"/>
                  </a:lnTo>
                  <a:lnTo>
                    <a:pt y="48" x="2900"/>
                  </a:lnTo>
                  <a:lnTo>
                    <a:pt y="48" x="2900"/>
                  </a:lnTo>
                  <a:lnTo>
                    <a:pt y="44" x="2892"/>
                  </a:lnTo>
                  <a:lnTo>
                    <a:pt y="42" x="2878"/>
                  </a:lnTo>
                  <a:lnTo>
                    <a:pt y="42" x="2842"/>
                  </a:lnTo>
                  <a:lnTo>
                    <a:pt y="42" x="2810"/>
                  </a:lnTo>
                  <a:lnTo>
                    <a:pt y="42" x="2800"/>
                  </a:lnTo>
                  <a:lnTo>
                    <a:pt y="42" x="2800"/>
                  </a:lnTo>
                  <a:lnTo>
                    <a:pt y="44" x="2802"/>
                  </a:lnTo>
                  <a:lnTo>
                    <a:pt y="46" x="2800"/>
                  </a:lnTo>
                  <a:lnTo>
                    <a:pt y="44" x="2792"/>
                  </a:lnTo>
                  <a:lnTo>
                    <a:pt y="44" x="2792"/>
                  </a:lnTo>
                  <a:lnTo>
                    <a:pt y="48" x="2820"/>
                  </a:lnTo>
                  <a:lnTo>
                    <a:pt y="48" x="2820"/>
                  </a:lnTo>
                  <a:lnTo>
                    <a:pt y="44" x="2808"/>
                  </a:lnTo>
                  <a:lnTo>
                    <a:pt y="40" x="2796"/>
                  </a:lnTo>
                  <a:lnTo>
                    <a:pt y="38" x="2764"/>
                  </a:lnTo>
                  <a:lnTo>
                    <a:pt y="38" x="2726"/>
                  </a:lnTo>
                  <a:lnTo>
                    <a:pt y="40" x="2686"/>
                  </a:lnTo>
                  <a:lnTo>
                    <a:pt y="46" x="2608"/>
                  </a:lnTo>
                  <a:lnTo>
                    <a:pt y="48" x="2576"/>
                  </a:lnTo>
                  <a:lnTo>
                    <a:pt y="50" x="2552"/>
                  </a:lnTo>
                  <a:lnTo>
                    <a:pt y="50" x="2552"/>
                  </a:lnTo>
                  <a:lnTo>
                    <a:pt y="48" x="2498"/>
                  </a:lnTo>
                  <a:lnTo>
                    <a:pt y="40" x="2428"/>
                  </a:lnTo>
                  <a:lnTo>
                    <a:pt y="32" x="2346"/>
                  </a:lnTo>
                  <a:lnTo>
                    <a:pt y="26" x="2258"/>
                  </a:lnTo>
                  <a:lnTo>
                    <a:pt y="22" x="2172"/>
                  </a:lnTo>
                  <a:lnTo>
                    <a:pt y="20" x="2130"/>
                  </a:lnTo>
                  <a:lnTo>
                    <a:pt y="22" x="2092"/>
                  </a:lnTo>
                  <a:lnTo>
                    <a:pt y="24" x="2058"/>
                  </a:lnTo>
                  <a:lnTo>
                    <a:pt y="30" x="2028"/>
                  </a:lnTo>
                  <a:lnTo>
                    <a:pt y="38" x="2002"/>
                  </a:lnTo>
                  <a:lnTo>
                    <a:pt y="42" x="1992"/>
                  </a:lnTo>
                  <a:lnTo>
                    <a:pt y="48" x="1984"/>
                  </a:lnTo>
                  <a:lnTo>
                    <a:pt y="48" x="1984"/>
                  </a:lnTo>
                  <a:lnTo>
                    <a:pt y="46" x="1990"/>
                  </a:lnTo>
                  <a:lnTo>
                    <a:pt y="46" x="1986"/>
                  </a:lnTo>
                  <a:lnTo>
                    <a:pt y="46" x="1990"/>
                  </a:lnTo>
                  <a:lnTo>
                    <a:pt y="46" x="1990"/>
                  </a:lnTo>
                  <a:lnTo>
                    <a:pt y="46" x="1898"/>
                  </a:lnTo>
                  <a:lnTo>
                    <a:pt y="46" x="1800"/>
                  </a:lnTo>
                  <a:lnTo>
                    <a:pt y="50" x="1642"/>
                  </a:lnTo>
                  <a:lnTo>
                    <a:pt y="50" x="1642"/>
                  </a:lnTo>
                  <a:lnTo>
                    <a:pt y="52" x="1584"/>
                  </a:lnTo>
                  <a:lnTo>
                    <a:pt y="56" x="1516"/>
                  </a:lnTo>
                  <a:lnTo>
                    <a:pt y="64" x="1372"/>
                  </a:lnTo>
                  <a:lnTo>
                    <a:pt y="66" x="1300"/>
                  </a:lnTo>
                  <a:lnTo>
                    <a:pt y="66" x="1232"/>
                  </a:lnTo>
                  <a:lnTo>
                    <a:pt y="62" x="1202"/>
                  </a:lnTo>
                  <a:lnTo>
                    <a:pt y="60" x="1174"/>
                  </a:lnTo>
                  <a:lnTo>
                    <a:pt y="54" x="1148"/>
                  </a:lnTo>
                  <a:lnTo>
                    <a:pt y="48" x="1126"/>
                  </a:lnTo>
                  <a:lnTo>
                    <a:pt y="48" x="1126"/>
                  </a:lnTo>
                  <a:lnTo>
                    <a:pt y="44" x="1096"/>
                  </a:lnTo>
                  <a:lnTo>
                    <a:pt y="42" x="1068"/>
                  </a:lnTo>
                  <a:lnTo>
                    <a:pt y="42" x="1068"/>
                  </a:lnTo>
                  <a:lnTo>
                    <a:pt y="40" x="1080"/>
                  </a:lnTo>
                  <a:lnTo>
                    <a:pt y="40" x="1082"/>
                  </a:lnTo>
                  <a:lnTo>
                    <a:pt y="38" x="1080"/>
                  </a:lnTo>
                  <a:lnTo>
                    <a:pt y="36" x="1050"/>
                  </a:lnTo>
                  <a:lnTo>
                    <a:pt y="32" x="990"/>
                  </a:lnTo>
                  <a:lnTo>
                    <a:pt y="32" x="990"/>
                  </a:lnTo>
                  <a:lnTo>
                    <a:pt y="26" x="934"/>
                  </a:lnTo>
                  <a:lnTo>
                    <a:pt y="20" x="844"/>
                  </a:lnTo>
                  <a:lnTo>
                    <a:pt y="18" x="760"/>
                  </a:lnTo>
                  <a:lnTo>
                    <a:pt y="18" x="734"/>
                  </a:lnTo>
                  <a:lnTo>
                    <a:pt y="18" x="726"/>
                  </a:lnTo>
                  <a:lnTo>
                    <a:pt y="20" x="722"/>
                  </a:lnTo>
                  <a:lnTo>
                    <a:pt y="20" x="722"/>
                  </a:lnTo>
                  <a:lnTo>
                    <a:pt y="20" x="656"/>
                  </a:lnTo>
                  <a:lnTo>
                    <a:pt y="22" x="588"/>
                  </a:lnTo>
                  <a:lnTo>
                    <a:pt y="28" x="520"/>
                  </a:lnTo>
                  <a:lnTo>
                    <a:pt y="34" x="454"/>
                  </a:lnTo>
                  <a:lnTo>
                    <a:pt y="42" x="388"/>
                  </a:lnTo>
                  <a:lnTo>
                    <a:pt y="46" x="322"/>
                  </a:lnTo>
                  <a:lnTo>
                    <a:pt y="48" x="260"/>
                  </a:lnTo>
                  <a:lnTo>
                    <a:pt y="48" x="202"/>
                  </a:lnTo>
                  <a:lnTo>
                    <a:pt y="48" x="202"/>
                  </a:lnTo>
                  <a:lnTo>
                    <a:pt y="46" x="160"/>
                  </a:lnTo>
                  <a:lnTo>
                    <a:pt y="46" x="94"/>
                  </a:lnTo>
                  <a:lnTo>
                    <a:pt y="46" x="60"/>
                  </a:lnTo>
                  <a:lnTo>
                    <a:pt y="50" x="30"/>
                  </a:lnTo>
                  <a:lnTo>
                    <a:pt y="52" x="20"/>
                  </a:lnTo>
                  <a:lnTo>
                    <a:pt y="54" x="10"/>
                  </a:lnTo>
                  <a:lnTo>
                    <a:pt y="58" x="6"/>
                  </a:lnTo>
                  <a:lnTo>
                    <a:pt y="62" x="4"/>
                  </a:lnTo>
                  <a:lnTo>
                    <a:pt y="62" x="4"/>
                  </a:lnTo>
                  <a:lnTo>
                    <a:pt y="390" x="4"/>
                  </a:lnTo>
                  <a:lnTo>
                    <a:pt y="390" x="4"/>
                  </a:lnTo>
                  <a:lnTo>
                    <a:pt y="710" x="4"/>
                  </a:lnTo>
                  <a:lnTo>
                    <a:pt y="1030" x="8"/>
                  </a:lnTo>
                  <a:lnTo>
                    <a:pt y="1030" x="8"/>
                  </a:lnTo>
                  <a:lnTo>
                    <a:pt y="1296" x="10"/>
                  </a:lnTo>
                  <a:lnTo>
                    <a:pt y="1564" x="10"/>
                  </a:lnTo>
                  <a:lnTo>
                    <a:pt y="2098" x="6"/>
                  </a:lnTo>
                  <a:lnTo>
                    <a:pt y="2098" x="6"/>
                  </a:lnTo>
                  <a:lnTo>
                    <a:pt y="2726" x="2"/>
                  </a:lnTo>
                  <a:lnTo>
                    <a:pt y="3354" x="0"/>
                  </a:lnTo>
                  <a:lnTo>
                    <a:pt y="3354" x="0"/>
                  </a:lnTo>
                  <a:lnTo>
                    <a:pt y="4080" x="0"/>
                  </a:lnTo>
                  <a:lnTo>
                    <a:pt y="4080" x="0"/>
                  </a:lnTo>
                  <a:lnTo>
                    <a:pt y="4088" x="2"/>
                  </a:lnTo>
                  <a:lnTo>
                    <a:pt y="4094" x="6"/>
                  </a:lnTo>
                  <a:lnTo>
                    <a:pt y="4100" x="10"/>
                  </a:lnTo>
                  <a:lnTo>
                    <a:pt y="4104" x="18"/>
                  </a:lnTo>
                  <a:lnTo>
                    <a:pt y="4114" x="36"/>
                  </a:lnTo>
                  <a:lnTo>
                    <a:pt y="4120" x="62"/>
                  </a:lnTo>
                  <a:lnTo>
                    <a:pt y="4124" x="92"/>
                  </a:lnTo>
                  <a:lnTo>
                    <a:pt y="4128" x="126"/>
                  </a:lnTo>
                  <a:lnTo>
                    <a:pt y="4130" x="162"/>
                  </a:lnTo>
                  <a:lnTo>
                    <a:pt y="4132" x="200"/>
                  </a:lnTo>
                  <a:lnTo>
                    <a:pt y="4130" x="278"/>
                  </a:lnTo>
                  <a:lnTo>
                    <a:pt y="4126" x="352"/>
                  </a:lnTo>
                  <a:lnTo>
                    <a:pt y="4120" x="414"/>
                  </a:lnTo>
                  <a:lnTo>
                    <a:pt y="4114" x="454"/>
                  </a:lnTo>
                  <a:lnTo>
                    <a:pt y="4114" x="454"/>
                  </a:lnTo>
                  <a:lnTo>
                    <a:pt y="4118" x="444"/>
                  </a:lnTo>
                  <a:lnTo>
                    <a:pt y="4118" x="442"/>
                  </a:lnTo>
                  <a:lnTo>
                    <a:pt y="4120" x="444"/>
                  </a:lnTo>
                  <a:lnTo>
                    <a:pt y="4120" x="456"/>
                  </a:lnTo>
                  <a:lnTo>
                    <a:pt y="4118" x="478"/>
                  </a:lnTo>
                  <a:lnTo>
                    <a:pt y="4118" x="478"/>
                  </a:lnTo>
                  <a:lnTo>
                    <a:pt y="4124" x="450"/>
                  </a:lnTo>
                  <a:lnTo>
                    <a:pt y="4130" x="422"/>
                  </a:lnTo>
                  <a:lnTo>
                    <a:pt y="4130" x="422"/>
                  </a:lnTo>
                  <a:lnTo>
                    <a:pt y="4120" x="2136"/>
                  </a:lnTo>
                  <a:lnTo>
                    <a:pt y="4120" x="2136"/>
                  </a:lnTo>
                  <a:lnTo>
                    <a:pt y="4120" x="2130"/>
                  </a:lnTo>
                  <a:lnTo>
                    <a:pt y="4120" x="2124"/>
                  </a:lnTo>
                  <a:lnTo>
                    <a:pt y="4118" x="2118"/>
                  </a:lnTo>
                  <a:lnTo>
                    <a:pt y="4114" x="2114"/>
                  </a:lnTo>
                  <a:lnTo>
                    <a:pt y="4114" x="2114"/>
                  </a:lnTo>
                  <a:lnTo>
                    <a:pt y="4114" x="2158"/>
                  </a:lnTo>
                  <a:lnTo>
                    <a:pt y="4114" x="2158"/>
                  </a:lnTo>
                  <a:lnTo>
                    <a:pt y="4116" x="2150"/>
                  </a:lnTo>
                  <a:lnTo>
                    <a:pt y="4118" x="2146"/>
                  </a:lnTo>
                  <a:lnTo>
                    <a:pt y="4120" x="2144"/>
                  </a:lnTo>
                  <a:lnTo>
                    <a:pt y="4120" x="2144"/>
                  </a:lnTo>
                  <a:lnTo>
                    <a:pt y="4120" x="2202"/>
                  </a:lnTo>
                  <a:lnTo>
                    <a:pt y="4120" x="2202"/>
                  </a:lnTo>
                  <a:lnTo>
                    <a:pt y="4120" x="2198"/>
                  </a:lnTo>
                  <a:lnTo>
                    <a:pt y="4118" x="2204"/>
                  </a:lnTo>
                  <a:lnTo>
                    <a:pt y="4118" x="2204"/>
                  </a:lnTo>
                  <a:lnTo>
                    <a:pt y="4122" x="2194"/>
                  </a:lnTo>
                  <a:lnTo>
                    <a:pt y="4124" x="2184"/>
                  </a:lnTo>
                  <a:lnTo>
                    <a:pt y="4120" x="2178"/>
                  </a:lnTo>
                  <a:lnTo>
                    <a:pt y="4114" x="2174"/>
                  </a:lnTo>
                  <a:lnTo>
                    <a:pt y="4114" x="2174"/>
                  </a:lnTo>
                  <a:lnTo>
                    <a:pt y="4114" x="2228"/>
                  </a:lnTo>
                  <a:lnTo>
                    <a:pt y="4114" x="2282"/>
                  </a:lnTo>
                  <a:lnTo>
                    <a:pt y="4114" x="2282"/>
                  </a:lnTo>
                  <a:lnTo>
                    <a:pt y="4116" x="2266"/>
                  </a:lnTo>
                  <a:lnTo>
                    <a:pt y="4116" x="2252"/>
                  </a:lnTo>
                  <a:lnTo>
                    <a:pt y="4116" x="2222"/>
                  </a:lnTo>
                  <a:lnTo>
                    <a:pt y="4116" x="2222"/>
                  </a:lnTo>
                  <a:lnTo>
                    <a:pt y="4120" x="2302"/>
                  </a:lnTo>
                  <a:lnTo>
                    <a:pt y="4122" x="2382"/>
                  </a:lnTo>
                  <a:lnTo>
                    <a:pt y="4122" x="2462"/>
                  </a:lnTo>
                  <a:lnTo>
                    <a:pt y="4122" x="2542"/>
                  </a:lnTo>
                  <a:lnTo>
                    <a:pt y="4116" x="2702"/>
                  </a:lnTo>
                  <a:lnTo>
                    <a:pt y="4114" x="2862"/>
                  </a:lnTo>
                  <a:lnTo>
                    <a:pt y="4114" x="2862"/>
                  </a:lnTo>
                  <a:lnTo>
                    <a:pt y="4114" x="3170"/>
                  </a:lnTo>
                  <a:lnTo>
                    <a:pt y="4114" x="3170"/>
                  </a:lnTo>
                  <a:lnTo>
                    <a:pt y="4116" x="3214"/>
                  </a:lnTo>
                  <a:lnTo>
                    <a:pt y="4122" x="3274"/>
                  </a:lnTo>
                  <a:lnTo>
                    <a:pt y="4128" x="3344"/>
                  </a:lnTo>
                  <a:lnTo>
                    <a:pt y="4134" x="3418"/>
                  </a:lnTo>
                  <a:lnTo>
                    <a:pt y="4138" x="3490"/>
                  </a:lnTo>
                  <a:lnTo>
                    <a:pt y="4138" x="3524"/>
                  </a:lnTo>
                  <a:lnTo>
                    <a:pt y="4138" x="3556"/>
                  </a:lnTo>
                  <a:lnTo>
                    <a:pt y="4136" x="3586"/>
                  </a:lnTo>
                  <a:lnTo>
                    <a:pt y="4132" x="3612"/>
                  </a:lnTo>
                  <a:lnTo>
                    <a:pt y="4126" x="3632"/>
                  </a:lnTo>
                  <a:lnTo>
                    <a:pt y="4116" x="3648"/>
                  </a:lnTo>
                  <a:lnTo>
                    <a:pt y="4116" x="3648"/>
                  </a:lnTo>
                  <a:lnTo>
                    <a:pt y="4118" x="3642"/>
                  </a:lnTo>
                  <a:lnTo>
                    <a:pt y="4118" x="3646"/>
                  </a:lnTo>
                  <a:lnTo>
                    <a:pt y="4118" x="3642"/>
                  </a:lnTo>
                  <a:lnTo>
                    <a:pt y="4118" x="3642"/>
                  </a:lnTo>
                  <a:lnTo>
                    <a:pt y="4118" x="3734"/>
                  </a:lnTo>
                  <a:lnTo>
                    <a:pt y="4118" x="3832"/>
                  </a:lnTo>
                  <a:lnTo>
                    <a:pt y="4114" x="3990"/>
                  </a:lnTo>
                  <a:lnTo>
                    <a:pt y="4114" x="3990"/>
                  </a:lnTo>
                  <a:lnTo>
                    <a:pt y="4112" x="4130"/>
                  </a:lnTo>
                  <a:lnTo>
                    <a:pt y="4108" x="4274"/>
                  </a:lnTo>
                  <a:lnTo>
                    <a:pt y="4108" x="4348"/>
                  </a:lnTo>
                  <a:lnTo>
                    <a:pt y="4108" x="4422"/>
                  </a:lnTo>
                  <a:lnTo>
                    <a:pt y="4110" x="4494"/>
                  </a:lnTo>
                  <a:lnTo>
                    <a:pt y="4116" x="4564"/>
                  </a:lnTo>
                  <a:lnTo>
                    <a:pt y="4116" x="4564"/>
                  </a:lnTo>
                  <a:lnTo>
                    <a:pt y="4116" x="4558"/>
                  </a:lnTo>
                  <a:lnTo>
                    <a:pt y="4116" x="4564"/>
                  </a:lnTo>
                  <a:lnTo>
                    <a:pt y="4118" x="4606"/>
                  </a:lnTo>
                  <a:lnTo>
                    <a:pt y="4118" x="4662"/>
                  </a:lnTo>
                  <a:lnTo>
                    <a:pt y="4116" x="4702"/>
                  </a:lnTo>
                  <a:lnTo>
                    <a:pt y="4116" x="4702"/>
                  </a:lnTo>
                  <a:lnTo>
                    <a:pt y="4114" x="4756"/>
                  </a:lnTo>
                  <a:lnTo>
                    <a:pt y="4116" x="4812"/>
                  </a:lnTo>
                  <a:lnTo>
                    <a:pt y="4122" x="4912"/>
                  </a:lnTo>
                  <a:lnTo>
                    <a:pt y="4122" x="4912"/>
                  </a:lnTo>
                  <a:lnTo>
                    <a:pt y="4116" x="4944"/>
                  </a:lnTo>
                  <a:lnTo>
                    <a:pt y="4112" x="4978"/>
                  </a:lnTo>
                  <a:lnTo>
                    <a:pt y="4110" x="5010"/>
                  </a:lnTo>
                  <a:lnTo>
                    <a:pt y="4110" x="5044"/>
                  </a:lnTo>
                  <a:lnTo>
                    <a:pt y="4114" x="5110"/>
                  </a:lnTo>
                  <a:lnTo>
                    <a:pt y="4118" x="5174"/>
                  </a:lnTo>
                  <a:lnTo>
                    <a:pt y="4124" x="5240"/>
                  </a:lnTo>
                  <a:lnTo>
                    <a:pt y="4128" x="5306"/>
                  </a:lnTo>
                  <a:lnTo>
                    <a:pt y="4128" x="5338"/>
                  </a:lnTo>
                  <a:lnTo>
                    <a:pt y="4126" x="5370"/>
                  </a:lnTo>
                  <a:lnTo>
                    <a:pt y="4122" x="5402"/>
                  </a:lnTo>
                  <a:lnTo>
                    <a:pt y="4116" x="5434"/>
                  </a:lnTo>
                  <a:lnTo>
                    <a:pt y="4116" x="5434"/>
                  </a:lnTo>
                  <a:lnTo>
                    <a:pt y="4114" x="5488"/>
                  </a:lnTo>
                  <a:lnTo>
                    <a:pt y="4112" x="5534"/>
                  </a:lnTo>
                  <a:lnTo>
                    <a:pt y="4112" x="5548"/>
                  </a:lnTo>
                  <a:lnTo>
                    <a:pt y="4114" x="5552"/>
                  </a:lnTo>
                  <a:lnTo>
                    <a:pt y="4114" x="5552"/>
                  </a:lnTo>
                  <a:lnTo>
                    <a:pt y="4106" x="5572"/>
                  </a:lnTo>
                  <a:lnTo>
                    <a:pt y="4100" x="5586"/>
                  </a:lnTo>
                  <a:lnTo>
                    <a:pt y="4098" x="5594"/>
                  </a:lnTo>
                  <a:lnTo>
                    <a:pt y="4096" x="5600"/>
                  </a:lnTo>
                  <a:lnTo>
                    <a:pt y="4088" x="5602"/>
                  </a:lnTo>
                  <a:lnTo>
                    <a:pt y="4078" x="5604"/>
                  </a:lnTo>
                  <a:lnTo>
                    <a:pt y="4028" x="5604"/>
                  </a:lnTo>
                  <a:lnTo>
                    <a:pt y="4028" x="5604"/>
                  </a:lnTo>
                  <a:lnTo>
                    <a:pt y="3756" x="5610"/>
                  </a:lnTo>
                  <a:lnTo>
                    <a:pt y="3756" x="5610"/>
                  </a:lnTo>
                  <a:lnTo>
                    <a:pt y="3536" x="5614"/>
                  </a:lnTo>
                  <a:lnTo>
                    <a:pt y="3316" x="5616"/>
                  </a:lnTo>
                  <a:lnTo>
                    <a:pt y="2876" x="5620"/>
                  </a:lnTo>
                  <a:lnTo>
                    <a:pt y="2876" x="5620"/>
                  </a:lnTo>
                  <a:lnTo>
                    <a:pt y="2676" x="5620"/>
                  </a:lnTo>
                  <a:lnTo>
                    <a:pt y="2478" x="5620"/>
                  </a:lnTo>
                  <a:lnTo>
                    <a:pt y="2080" x="5614"/>
                  </a:lnTo>
                  <a:lnTo>
                    <a:pt y="1680" x="5608"/>
                  </a:lnTo>
                  <a:lnTo>
                    <a:pt y="1282" x="5602"/>
                  </a:lnTo>
                  <a:lnTo>
                    <a:pt y="1282" x="5602"/>
                  </a:lnTo>
                  <a:close/>
                  <a:moveTo>
                    <a:pt y="3306" x="42"/>
                  </a:moveTo>
                  <a:lnTo>
                    <a:pt y="3306" x="42"/>
                  </a:lnTo>
                  <a:lnTo>
                    <a:pt y="3306" x="40"/>
                  </a:lnTo>
                  <a:lnTo>
                    <a:pt y="3306" x="40"/>
                  </a:lnTo>
                  <a:lnTo>
                    <a:pt y="3306" x="42"/>
                  </a:lnTo>
                  <a:lnTo>
                    <a:pt y="3306" x="42"/>
                  </a:lnTo>
                  <a:close/>
                  <a:moveTo>
                    <a:pt y="4106" x="8"/>
                  </a:moveTo>
                  <a:lnTo>
                    <a:pt y="4106" x="8"/>
                  </a:lnTo>
                  <a:lnTo>
                    <a:pt y="4094" x="8"/>
                  </a:lnTo>
                  <a:lnTo>
                    <a:pt y="4106" x="8"/>
                  </a:lnTo>
                  <a:lnTo>
                    <a:pt y="4106" x="8"/>
                  </a:lnTo>
                  <a:close/>
                  <a:moveTo>
                    <a:pt y="1158" x="14"/>
                  </a:moveTo>
                  <a:lnTo>
                    <a:pt y="1158" x="14"/>
                  </a:lnTo>
                  <a:lnTo>
                    <a:pt y="1144" x="16"/>
                  </a:lnTo>
                  <a:lnTo>
                    <a:pt y="1144" x="16"/>
                  </a:lnTo>
                  <a:lnTo>
                    <a:pt y="1152" x="18"/>
                  </a:lnTo>
                  <a:lnTo>
                    <a:pt y="1154" x="18"/>
                  </a:lnTo>
                  <a:lnTo>
                    <a:pt y="1158" x="14"/>
                  </a:lnTo>
                  <a:lnTo>
                    <a:pt y="1158" x="14"/>
                  </a:lnTo>
                  <a:close/>
                  <a:moveTo>
                    <a:pt y="3402" x="42"/>
                  </a:moveTo>
                  <a:lnTo>
                    <a:pt y="3402" x="42"/>
                  </a:lnTo>
                  <a:lnTo>
                    <a:pt y="3404" x="36"/>
                  </a:lnTo>
                  <a:lnTo>
                    <a:pt y="3402" x="32"/>
                  </a:lnTo>
                  <a:lnTo>
                    <a:pt y="3402" x="30"/>
                  </a:lnTo>
                  <a:lnTo>
                    <a:pt y="3400" x="28"/>
                  </a:lnTo>
                  <a:lnTo>
                    <a:pt y="3392" x="28"/>
                  </a:lnTo>
                  <a:lnTo>
                    <a:pt y="3386" x="30"/>
                  </a:lnTo>
                  <a:lnTo>
                    <a:pt y="3382" x="34"/>
                  </a:lnTo>
                  <a:lnTo>
                    <a:pt y="3380" x="36"/>
                  </a:lnTo>
                  <a:lnTo>
                    <a:pt y="3380" x="38"/>
                  </a:lnTo>
                  <a:lnTo>
                    <a:pt y="3384" x="40"/>
                  </a:lnTo>
                  <a:lnTo>
                    <a:pt y="3388" x="42"/>
                  </a:lnTo>
                  <a:lnTo>
                    <a:pt y="3402" x="42"/>
                  </a:lnTo>
                  <a:lnTo>
                    <a:pt y="3402" x="42"/>
                  </a:lnTo>
                  <a:lnTo>
                    <a:pt y="3402" x="38"/>
                  </a:lnTo>
                  <a:lnTo>
                    <a:pt y="3402" x="40"/>
                  </a:lnTo>
                  <a:lnTo>
                    <a:pt y="3400" x="40"/>
                  </a:lnTo>
                  <a:lnTo>
                    <a:pt y="3402" x="42"/>
                  </a:lnTo>
                  <a:lnTo>
                    <a:pt y="3402" x="42"/>
                  </a:lnTo>
                  <a:close/>
                  <a:moveTo>
                    <a:pt y="3384" x="48"/>
                  </a:moveTo>
                  <a:lnTo>
                    <a:pt y="3384" x="48"/>
                  </a:lnTo>
                  <a:lnTo>
                    <a:pt y="3378" x="44"/>
                  </a:lnTo>
                  <a:lnTo>
                    <a:pt y="3376" x="44"/>
                  </a:lnTo>
                  <a:lnTo>
                    <a:pt y="3382" x="50"/>
                  </a:lnTo>
                  <a:lnTo>
                    <a:pt y="3388" x="54"/>
                  </a:lnTo>
                  <a:lnTo>
                    <a:pt y="3388" x="52"/>
                  </a:lnTo>
                  <a:lnTo>
                    <a:pt y="3384" x="48"/>
                  </a:lnTo>
                  <a:lnTo>
                    <a:pt y="3384" x="48"/>
                  </a:lnTo>
                  <a:lnTo>
                    <a:pt y="3384" x="48"/>
                  </a:lnTo>
                  <a:lnTo>
                    <a:pt y="3384" x="48"/>
                  </a:lnTo>
                  <a:lnTo>
                    <a:pt y="3386" x="48"/>
                  </a:lnTo>
                  <a:lnTo>
                    <a:pt y="3384" x="48"/>
                  </a:lnTo>
                  <a:lnTo>
                    <a:pt y="3384" x="48"/>
                  </a:lnTo>
                  <a:close/>
                  <a:moveTo>
                    <a:pt y="1198" x="56"/>
                  </a:moveTo>
                  <a:lnTo>
                    <a:pt y="1198" x="56"/>
                  </a:lnTo>
                  <a:lnTo>
                    <a:pt y="1194" x="58"/>
                  </a:lnTo>
                  <a:lnTo>
                    <a:pt y="1198" x="56"/>
                  </a:lnTo>
                  <a:lnTo>
                    <a:pt y="1198" x="56"/>
                  </a:lnTo>
                  <a:lnTo>
                    <a:pt y="1198" x="56"/>
                  </a:lnTo>
                  <a:lnTo>
                    <a:pt y="1198" x="56"/>
                  </a:lnTo>
                  <a:lnTo>
                    <a:pt y="1198" x="56"/>
                  </a:lnTo>
                  <a:close/>
                  <a:moveTo>
                    <a:pt y="62" x="222"/>
                  </a:moveTo>
                  <a:lnTo>
                    <a:pt y="62" x="218"/>
                  </a:lnTo>
                  <a:lnTo>
                    <a:pt y="62" x="218"/>
                  </a:lnTo>
                  <a:lnTo>
                    <a:pt y="62" x="220"/>
                  </a:lnTo>
                  <a:lnTo>
                    <a:pt y="62" x="222"/>
                  </a:lnTo>
                  <a:lnTo>
                    <a:pt y="62" x="222"/>
                  </a:lnTo>
                  <a:close/>
                  <a:moveTo>
                    <a:pt y="3768" x="64"/>
                  </a:moveTo>
                  <a:lnTo>
                    <a:pt y="3768" x="64"/>
                  </a:lnTo>
                  <a:lnTo>
                    <a:pt y="3764" x="62"/>
                  </a:lnTo>
                  <a:lnTo>
                    <a:pt y="3768" x="64"/>
                  </a:lnTo>
                  <a:lnTo>
                    <a:pt y="3768" x="64"/>
                  </a:lnTo>
                  <a:lnTo>
                    <a:pt y="3768" x="64"/>
                  </a:lnTo>
                  <a:lnTo>
                    <a:pt y="3768" x="64"/>
                  </a:lnTo>
                  <a:lnTo>
                    <a:pt y="3768" x="64"/>
                  </a:lnTo>
                  <a:close/>
                  <a:moveTo>
                    <a:pt y="3380" x="96"/>
                  </a:moveTo>
                  <a:lnTo>
                    <a:pt y="3380" x="96"/>
                  </a:lnTo>
                  <a:lnTo>
                    <a:pt y="3374" x="96"/>
                  </a:lnTo>
                  <a:lnTo>
                    <a:pt y="3378" x="98"/>
                  </a:lnTo>
                  <a:lnTo>
                    <a:pt y="3382" x="98"/>
                  </a:lnTo>
                  <a:lnTo>
                    <a:pt y="3380" x="96"/>
                  </a:lnTo>
                  <a:lnTo>
                    <a:pt y="3380" x="96"/>
                  </a:lnTo>
                  <a:lnTo>
                    <a:pt y="3380" x="98"/>
                  </a:lnTo>
                  <a:lnTo>
                    <a:pt y="3380" x="96"/>
                  </a:lnTo>
                  <a:lnTo>
                    <a:pt y="3380" x="96"/>
                  </a:lnTo>
                  <a:close/>
                  <a:moveTo>
                    <a:pt y="3258" x="106"/>
                  </a:moveTo>
                  <a:lnTo>
                    <a:pt y="3258" x="106"/>
                  </a:lnTo>
                  <a:lnTo>
                    <a:pt y="3260" x="104"/>
                  </a:lnTo>
                  <a:lnTo>
                    <a:pt y="3258" x="106"/>
                  </a:lnTo>
                  <a:lnTo>
                    <a:pt y="3258" x="108"/>
                  </a:lnTo>
                  <a:lnTo>
                    <a:pt y="3258" x="106"/>
                  </a:lnTo>
                  <a:lnTo>
                    <a:pt y="3258" x="106"/>
                  </a:lnTo>
                  <a:lnTo>
                    <a:pt y="3260" x="104"/>
                  </a:lnTo>
                  <a:lnTo>
                    <a:pt y="3258" x="106"/>
                  </a:lnTo>
                  <a:lnTo>
                    <a:pt y="3258" x="108"/>
                  </a:lnTo>
                  <a:lnTo>
                    <a:pt y="3258" x="106"/>
                  </a:lnTo>
                  <a:lnTo>
                    <a:pt y="3258" x="106"/>
                  </a:lnTo>
                  <a:close/>
                  <a:moveTo>
                    <a:pt y="104" x="130"/>
                  </a:moveTo>
                  <a:lnTo>
                    <a:pt y="104" x="130"/>
                  </a:lnTo>
                  <a:lnTo>
                    <a:pt y="112" x="108"/>
                  </a:lnTo>
                  <a:lnTo>
                    <a:pt y="108" x="120"/>
                  </a:lnTo>
                  <a:lnTo>
                    <a:pt y="102" x="138"/>
                  </a:lnTo>
                  <a:lnTo>
                    <a:pt y="102" x="138"/>
                  </a:lnTo>
                  <a:lnTo>
                    <a:pt y="104" x="130"/>
                  </a:lnTo>
                  <a:lnTo>
                    <a:pt y="104" x="130"/>
                  </a:lnTo>
                  <a:lnTo>
                    <a:pt y="104" x="128"/>
                  </a:lnTo>
                  <a:lnTo>
                    <a:pt y="104" x="130"/>
                  </a:lnTo>
                  <a:lnTo>
                    <a:pt y="104" x="130"/>
                  </a:lnTo>
                  <a:close/>
                  <a:moveTo>
                    <a:pt y="3242" x="160"/>
                  </a:moveTo>
                  <a:lnTo>
                    <a:pt y="3242" x="160"/>
                  </a:lnTo>
                  <a:lnTo>
                    <a:pt y="3238" x="152"/>
                  </a:lnTo>
                  <a:lnTo>
                    <a:pt y="3232" x="150"/>
                  </a:lnTo>
                  <a:lnTo>
                    <a:pt y="3230" x="152"/>
                  </a:lnTo>
                  <a:lnTo>
                    <a:pt y="3228" x="158"/>
                  </a:lnTo>
                  <a:lnTo>
                    <a:pt y="3228" x="162"/>
                  </a:lnTo>
                  <a:lnTo>
                    <a:pt y="3230" x="166"/>
                  </a:lnTo>
                  <a:lnTo>
                    <a:pt y="3234" x="166"/>
                  </a:lnTo>
                  <a:lnTo>
                    <a:pt y="3242" x="160"/>
                  </a:lnTo>
                  <a:lnTo>
                    <a:pt y="3242" x="160"/>
                  </a:lnTo>
                  <a:lnTo>
                    <a:pt y="3240" x="160"/>
                  </a:lnTo>
                  <a:lnTo>
                    <a:pt y="3240" x="162"/>
                  </a:lnTo>
                  <a:lnTo>
                    <a:pt y="3240" x="162"/>
                  </a:lnTo>
                  <a:lnTo>
                    <a:pt y="3242" x="160"/>
                  </a:lnTo>
                  <a:lnTo>
                    <a:pt y="3242" x="160"/>
                  </a:lnTo>
                  <a:close/>
                  <a:moveTo>
                    <a:pt y="3250" x="164"/>
                  </a:moveTo>
                  <a:lnTo>
                    <a:pt y="3250" x="164"/>
                  </a:lnTo>
                  <a:lnTo>
                    <a:pt y="3250" x="164"/>
                  </a:lnTo>
                  <a:lnTo>
                    <a:pt y="3250" x="164"/>
                  </a:lnTo>
                  <a:lnTo>
                    <a:pt y="3250" x="164"/>
                  </a:lnTo>
                  <a:lnTo>
                    <a:pt y="3250" x="164"/>
                  </a:lnTo>
                  <a:lnTo>
                    <a:pt y="3250" x="164"/>
                  </a:lnTo>
                  <a:lnTo>
                    <a:pt y="3250" x="164"/>
                  </a:lnTo>
                  <a:close/>
                  <a:moveTo>
                    <a:pt y="110" x="174"/>
                  </a:moveTo>
                  <a:lnTo>
                    <a:pt y="110" x="174"/>
                  </a:lnTo>
                  <a:lnTo>
                    <a:pt y="106" x="182"/>
                  </a:lnTo>
                  <a:lnTo>
                    <a:pt y="104" x="186"/>
                  </a:lnTo>
                  <a:lnTo>
                    <a:pt y="104" x="192"/>
                  </a:lnTo>
                  <a:lnTo>
                    <a:pt y="106" x="192"/>
                  </a:lnTo>
                  <a:lnTo>
                    <a:pt y="108" x="190"/>
                  </a:lnTo>
                  <a:lnTo>
                    <a:pt y="110" x="174"/>
                  </a:lnTo>
                  <a:lnTo>
                    <a:pt y="110" x="174"/>
                  </a:lnTo>
                  <a:lnTo>
                    <a:pt y="110" x="176"/>
                  </a:lnTo>
                  <a:lnTo>
                    <a:pt y="110" x="174"/>
                  </a:lnTo>
                  <a:lnTo>
                    <a:pt y="110" x="174"/>
                  </a:lnTo>
                  <a:close/>
                  <a:moveTo>
                    <a:pt y="4018" x="190"/>
                  </a:moveTo>
                  <a:lnTo>
                    <a:pt y="4022" x="190"/>
                  </a:lnTo>
                  <a:lnTo>
                    <a:pt y="4022" x="190"/>
                  </a:lnTo>
                  <a:lnTo>
                    <a:pt y="4020" x="190"/>
                  </a:lnTo>
                  <a:lnTo>
                    <a:pt y="4018" x="190"/>
                  </a:lnTo>
                  <a:lnTo>
                    <a:pt y="4018" x="190"/>
                  </a:lnTo>
                  <a:close/>
                  <a:moveTo>
                    <a:pt y="3304" x="194"/>
                  </a:moveTo>
                  <a:lnTo>
                    <a:pt y="3304" x="194"/>
                  </a:lnTo>
                  <a:lnTo>
                    <a:pt y="3296" x="198"/>
                  </a:lnTo>
                  <a:lnTo>
                    <a:pt y="3292" x="200"/>
                  </a:lnTo>
                  <a:lnTo>
                    <a:pt y="3296" x="202"/>
                  </a:lnTo>
                  <a:lnTo>
                    <a:pt y="3300" x="204"/>
                  </a:lnTo>
                  <a:lnTo>
                    <a:pt y="3306" x="204"/>
                  </a:lnTo>
                  <a:lnTo>
                    <a:pt y="3310" x="202"/>
                  </a:lnTo>
                  <a:lnTo>
                    <a:pt y="3310" x="202"/>
                  </a:lnTo>
                  <a:lnTo>
                    <a:pt y="3310" x="200"/>
                  </a:lnTo>
                  <a:lnTo>
                    <a:pt y="3304" x="194"/>
                  </a:lnTo>
                  <a:lnTo>
                    <a:pt y="3304" x="194"/>
                  </a:lnTo>
                  <a:lnTo>
                    <a:pt y="3304" x="196"/>
                  </a:lnTo>
                  <a:lnTo>
                    <a:pt y="3306" x="196"/>
                  </a:lnTo>
                  <a:lnTo>
                    <a:pt y="3306" x="196"/>
                  </a:lnTo>
                  <a:lnTo>
                    <a:pt y="3304" x="194"/>
                  </a:lnTo>
                  <a:lnTo>
                    <a:pt y="3304" x="194"/>
                  </a:lnTo>
                  <a:close/>
                  <a:moveTo>
                    <a:pt y="4018" x="212"/>
                  </a:moveTo>
                  <a:lnTo>
                    <a:pt y="4018" x="212"/>
                  </a:lnTo>
                  <a:lnTo>
                    <a:pt y="4012" x="212"/>
                  </a:lnTo>
                  <a:lnTo>
                    <a:pt y="4016" x="210"/>
                  </a:lnTo>
                  <a:lnTo>
                    <a:pt y="4032" x="208"/>
                  </a:lnTo>
                  <a:lnTo>
                    <a:pt y="4042" x="208"/>
                  </a:lnTo>
                  <a:lnTo>
                    <a:pt y="4018" x="212"/>
                  </a:lnTo>
                  <a:lnTo>
                    <a:pt y="4018" x="212"/>
                  </a:lnTo>
                  <a:lnTo>
                    <a:pt y="4020" x="212"/>
                  </a:lnTo>
                  <a:lnTo>
                    <a:pt y="4018" x="212"/>
                  </a:lnTo>
                  <a:lnTo>
                    <a:pt y="4018" x="212"/>
                  </a:lnTo>
                  <a:close/>
                  <a:moveTo>
                    <a:pt y="82" x="200"/>
                  </a:moveTo>
                  <a:lnTo>
                    <a:pt y="82" x="200"/>
                  </a:lnTo>
                  <a:lnTo>
                    <a:pt y="80" x="212"/>
                  </a:lnTo>
                  <a:lnTo>
                    <a:pt y="80" x="224"/>
                  </a:lnTo>
                  <a:lnTo>
                    <a:pt y="80" x="226"/>
                  </a:lnTo>
                  <a:lnTo>
                    <a:pt y="80" x="224"/>
                  </a:lnTo>
                  <a:lnTo>
                    <a:pt y="82" x="200"/>
                  </a:lnTo>
                  <a:lnTo>
                    <a:pt y="82" x="200"/>
                  </a:lnTo>
                  <a:lnTo>
                    <a:pt y="82" x="206"/>
                  </a:lnTo>
                  <a:lnTo>
                    <a:pt y="82" x="200"/>
                  </a:lnTo>
                  <a:lnTo>
                    <a:pt y="82" x="200"/>
                  </a:lnTo>
                  <a:close/>
                  <a:moveTo>
                    <a:pt y="3438" x="242"/>
                  </a:moveTo>
                  <a:lnTo>
                    <a:pt y="3438" x="242"/>
                  </a:lnTo>
                  <a:lnTo>
                    <a:pt y="3436" x="236"/>
                  </a:lnTo>
                  <a:lnTo>
                    <a:pt y="3434" x="234"/>
                  </a:lnTo>
                  <a:lnTo>
                    <a:pt y="3432" x="234"/>
                  </a:lnTo>
                  <a:lnTo>
                    <a:pt y="3432" x="236"/>
                  </a:lnTo>
                  <a:lnTo>
                    <a:pt y="3432" x="238"/>
                  </a:lnTo>
                  <a:lnTo>
                    <a:pt y="3432" x="240"/>
                  </a:lnTo>
                  <a:lnTo>
                    <a:pt y="3434" x="242"/>
                  </a:lnTo>
                  <a:lnTo>
                    <a:pt y="3438" x="242"/>
                  </a:lnTo>
                  <a:lnTo>
                    <a:pt y="3438" x="242"/>
                  </a:lnTo>
                  <a:lnTo>
                    <a:pt y="3438" x="240"/>
                  </a:lnTo>
                  <a:lnTo>
                    <a:pt y="3436" x="240"/>
                  </a:lnTo>
                  <a:lnTo>
                    <a:pt y="3436" x="242"/>
                  </a:lnTo>
                  <a:lnTo>
                    <a:pt y="3438" x="242"/>
                  </a:lnTo>
                  <a:lnTo>
                    <a:pt y="3438" x="242"/>
                  </a:lnTo>
                  <a:close/>
                  <a:moveTo>
                    <a:pt y="4066" x="260"/>
                  </a:moveTo>
                  <a:lnTo>
                    <a:pt y="4066" x="260"/>
                  </a:lnTo>
                  <a:lnTo>
                    <a:pt y="4060" x="254"/>
                  </a:lnTo>
                  <a:lnTo>
                    <a:pt y="4052" x="250"/>
                  </a:lnTo>
                  <a:lnTo>
                    <a:pt y="4048" x="250"/>
                  </a:lnTo>
                  <a:lnTo>
                    <a:pt y="4046" x="250"/>
                  </a:lnTo>
                  <a:lnTo>
                    <a:pt y="4044" x="252"/>
                  </a:lnTo>
                  <a:lnTo>
                    <a:pt y="4048" x="254"/>
                  </a:lnTo>
                  <a:lnTo>
                    <a:pt y="4054" x="256"/>
                  </a:lnTo>
                  <a:lnTo>
                    <a:pt y="4066" x="260"/>
                  </a:lnTo>
                  <a:lnTo>
                    <a:pt y="4066" x="260"/>
                  </a:lnTo>
                  <a:lnTo>
                    <a:pt y="4064" x="258"/>
                  </a:lnTo>
                  <a:lnTo>
                    <a:pt y="4066" x="260"/>
                  </a:lnTo>
                  <a:lnTo>
                    <a:pt y="4066" x="260"/>
                  </a:lnTo>
                  <a:close/>
                  <a:moveTo>
                    <a:pt y="3602" x="298"/>
                  </a:moveTo>
                  <a:lnTo>
                    <a:pt y="3602" x="298"/>
                  </a:lnTo>
                  <a:lnTo>
                    <a:pt y="3608" x="298"/>
                  </a:lnTo>
                  <a:lnTo>
                    <a:pt y="3614" x="296"/>
                  </a:lnTo>
                  <a:lnTo>
                    <a:pt y="3616" x="292"/>
                  </a:lnTo>
                  <a:lnTo>
                    <a:pt y="3618" x="288"/>
                  </a:lnTo>
                  <a:lnTo>
                    <a:pt y="3618" x="280"/>
                  </a:lnTo>
                  <a:lnTo>
                    <a:pt y="3616" x="270"/>
                  </a:lnTo>
                  <a:lnTo>
                    <a:pt y="3616" x="270"/>
                  </a:lnTo>
                  <a:lnTo>
                    <a:pt y="3602" x="266"/>
                  </a:lnTo>
                  <a:lnTo>
                    <a:pt y="3586" x="266"/>
                  </a:lnTo>
                  <a:lnTo>
                    <a:pt y="3572" x="268"/>
                  </a:lnTo>
                  <a:lnTo>
                    <a:pt y="3556" x="274"/>
                  </a:lnTo>
                  <a:lnTo>
                    <a:pt y="3556" x="274"/>
                  </a:lnTo>
                  <a:lnTo>
                    <a:pt y="3556" x="280"/>
                  </a:lnTo>
                  <a:lnTo>
                    <a:pt y="3560" x="286"/>
                  </a:lnTo>
                  <a:lnTo>
                    <a:pt y="3566" x="290"/>
                  </a:lnTo>
                  <a:lnTo>
                    <a:pt y="3574" x="294"/>
                  </a:lnTo>
                  <a:lnTo>
                    <a:pt y="3590" x="298"/>
                  </a:lnTo>
                  <a:lnTo>
                    <a:pt y="3598" x="300"/>
                  </a:lnTo>
                  <a:lnTo>
                    <a:pt y="3602" x="298"/>
                  </a:lnTo>
                  <a:lnTo>
                    <a:pt y="3602" x="298"/>
                  </a:lnTo>
                  <a:lnTo>
                    <a:pt y="3598" x="300"/>
                  </a:lnTo>
                  <a:lnTo>
                    <a:pt y="3602" x="298"/>
                  </a:lnTo>
                  <a:lnTo>
                    <a:pt y="3602" x="298"/>
                  </a:lnTo>
                  <a:close/>
                  <a:moveTo>
                    <a:pt y="390" x="304"/>
                  </a:moveTo>
                  <a:lnTo>
                    <a:pt y="390" x="304"/>
                  </a:lnTo>
                  <a:lnTo>
                    <a:pt y="386" x="308"/>
                  </a:lnTo>
                  <a:lnTo>
                    <a:pt y="386" x="308"/>
                  </a:lnTo>
                  <a:lnTo>
                    <a:pt y="388" x="306"/>
                  </a:lnTo>
                  <a:lnTo>
                    <a:pt y="390" x="304"/>
                  </a:lnTo>
                  <a:lnTo>
                    <a:pt y="390" x="304"/>
                  </a:lnTo>
                  <a:lnTo>
                    <a:pt y="390" x="306"/>
                  </a:lnTo>
                  <a:lnTo>
                    <a:pt y="390" x="304"/>
                  </a:lnTo>
                  <a:lnTo>
                    <a:pt y="390" x="304"/>
                  </a:lnTo>
                  <a:close/>
                  <a:moveTo>
                    <a:pt y="166" x="662"/>
                  </a:moveTo>
                  <a:lnTo>
                    <a:pt y="166" x="662"/>
                  </a:lnTo>
                  <a:lnTo>
                    <a:pt y="170" x="668"/>
                  </a:lnTo>
                  <a:lnTo>
                    <a:pt y="170" x="662"/>
                  </a:lnTo>
                  <a:lnTo>
                    <a:pt y="168" x="658"/>
                  </a:lnTo>
                  <a:lnTo>
                    <a:pt y="166" x="658"/>
                  </a:lnTo>
                  <a:lnTo>
                    <a:pt y="166" x="662"/>
                  </a:lnTo>
                  <a:lnTo>
                    <a:pt y="166" x="662"/>
                  </a:lnTo>
                  <a:lnTo>
                    <a:pt y="168" x="664"/>
                  </a:lnTo>
                  <a:lnTo>
                    <a:pt y="168" x="662"/>
                  </a:lnTo>
                  <a:lnTo>
                    <a:pt y="166" x="662"/>
                  </a:lnTo>
                  <a:lnTo>
                    <a:pt y="166" x="662"/>
                  </a:lnTo>
                  <a:lnTo>
                    <a:pt y="166" x="662"/>
                  </a:lnTo>
                  <a:close/>
                  <a:moveTo>
                    <a:pt y="254" x="584"/>
                  </a:moveTo>
                  <a:lnTo>
                    <a:pt y="254" x="584"/>
                  </a:lnTo>
                  <a:lnTo>
                    <a:pt y="256" x="584"/>
                  </a:lnTo>
                  <a:lnTo>
                    <a:pt y="254" x="584"/>
                  </a:lnTo>
                  <a:lnTo>
                    <a:pt y="254" x="584"/>
                  </a:lnTo>
                  <a:close/>
                  <a:moveTo>
                    <a:pt y="180" x="520"/>
                  </a:moveTo>
                  <a:lnTo>
                    <a:pt y="180" x="520"/>
                  </a:lnTo>
                  <a:lnTo>
                    <a:pt y="176" x="528"/>
                  </a:lnTo>
                  <a:lnTo>
                    <a:pt y="170" x="540"/>
                  </a:lnTo>
                  <a:lnTo>
                    <a:pt y="168" x="546"/>
                  </a:lnTo>
                  <a:lnTo>
                    <a:pt y="170" x="554"/>
                  </a:lnTo>
                  <a:lnTo>
                    <a:pt y="174" x="562"/>
                  </a:lnTo>
                  <a:lnTo>
                    <a:pt y="180" x="568"/>
                  </a:lnTo>
                  <a:lnTo>
                    <a:pt y="180" x="568"/>
                  </a:lnTo>
                  <a:lnTo>
                    <a:pt y="186" x="570"/>
                  </a:lnTo>
                  <a:lnTo>
                    <a:pt y="190" x="568"/>
                  </a:lnTo>
                  <a:lnTo>
                    <a:pt y="194" x="566"/>
                  </a:lnTo>
                  <a:lnTo>
                    <a:pt y="194" x="562"/>
                  </a:lnTo>
                  <a:lnTo>
                    <a:pt y="194" x="554"/>
                  </a:lnTo>
                  <a:lnTo>
                    <a:pt y="192" x="544"/>
                  </a:lnTo>
                  <a:lnTo>
                    <a:pt y="184" x="524"/>
                  </a:lnTo>
                  <a:lnTo>
                    <a:pt y="180" x="520"/>
                  </a:lnTo>
                  <a:lnTo>
                    <a:pt y="180" x="518"/>
                  </a:lnTo>
                  <a:lnTo>
                    <a:pt y="180" x="520"/>
                  </a:lnTo>
                  <a:lnTo>
                    <a:pt y="180" x="520"/>
                  </a:lnTo>
                  <a:lnTo>
                    <a:pt y="178" x="522"/>
                  </a:lnTo>
                  <a:lnTo>
                    <a:pt y="180" x="520"/>
                  </a:lnTo>
                  <a:lnTo>
                    <a:pt y="180" x="520"/>
                  </a:lnTo>
                  <a:close/>
                  <a:moveTo>
                    <a:pt y="250" x="540"/>
                  </a:moveTo>
                  <a:lnTo>
                    <a:pt y="250" x="540"/>
                  </a:lnTo>
                  <a:lnTo>
                    <a:pt y="254" x="538"/>
                  </a:lnTo>
                  <a:lnTo>
                    <a:pt y="254" x="540"/>
                  </a:lnTo>
                  <a:lnTo>
                    <a:pt y="252" x="550"/>
                  </a:lnTo>
                  <a:lnTo>
                    <a:pt y="250" x="556"/>
                  </a:lnTo>
                  <a:lnTo>
                    <a:pt y="250" x="540"/>
                  </a:lnTo>
                  <a:lnTo>
                    <a:pt y="250" x="540"/>
                  </a:lnTo>
                  <a:lnTo>
                    <a:pt y="250" x="542"/>
                  </a:lnTo>
                  <a:lnTo>
                    <a:pt y="250" x="540"/>
                  </a:lnTo>
                  <a:lnTo>
                    <a:pt y="250" x="540"/>
                  </a:lnTo>
                  <a:close/>
                  <a:moveTo>
                    <a:pt y="1638" x="480"/>
                  </a:moveTo>
                  <a:lnTo>
                    <a:pt y="1638" x="480"/>
                  </a:lnTo>
                  <a:lnTo>
                    <a:pt y="1640" x="474"/>
                  </a:lnTo>
                  <a:lnTo>
                    <a:pt y="1638" x="480"/>
                  </a:lnTo>
                  <a:lnTo>
                    <a:pt y="1638" x="480"/>
                  </a:lnTo>
                  <a:close/>
                  <a:moveTo>
                    <a:pt y="1686" x="474"/>
                  </a:moveTo>
                  <a:lnTo>
                    <a:pt y="1686" x="474"/>
                  </a:lnTo>
                  <a:lnTo>
                    <a:pt y="1684" x="480"/>
                  </a:lnTo>
                  <a:lnTo>
                    <a:pt y="1684" x="488"/>
                  </a:lnTo>
                  <a:lnTo>
                    <a:pt y="1686" x="496"/>
                  </a:lnTo>
                  <a:lnTo>
                    <a:pt y="1688" x="504"/>
                  </a:lnTo>
                  <a:lnTo>
                    <a:pt y="1694" x="510"/>
                  </a:lnTo>
                  <a:lnTo>
                    <a:pt y="1704" x="516"/>
                  </a:lnTo>
                  <a:lnTo>
                    <a:pt y="1718" x="518"/>
                  </a:lnTo>
                  <a:lnTo>
                    <a:pt y="1718" x="518"/>
                  </a:lnTo>
                  <a:lnTo>
                    <a:pt y="1722" x="514"/>
                  </a:lnTo>
                  <a:lnTo>
                    <a:pt y="1724" x="512"/>
                  </a:lnTo>
                  <a:lnTo>
                    <a:pt y="1726" x="508"/>
                  </a:lnTo>
                  <a:lnTo>
                    <a:pt y="1724" x="504"/>
                  </a:lnTo>
                  <a:lnTo>
                    <a:pt y="1720" x="498"/>
                  </a:lnTo>
                  <a:lnTo>
                    <a:pt y="1712" x="492"/>
                  </a:lnTo>
                  <a:lnTo>
                    <a:pt y="1694" x="480"/>
                  </a:lnTo>
                  <a:lnTo>
                    <a:pt y="1686" x="474"/>
                  </a:lnTo>
                  <a:lnTo>
                    <a:pt y="1686" x="474"/>
                  </a:lnTo>
                  <a:lnTo>
                    <a:pt y="1686" x="474"/>
                  </a:lnTo>
                  <a:lnTo>
                    <a:pt y="1686" x="474"/>
                  </a:lnTo>
                  <a:lnTo>
                    <a:pt y="1686" x="474"/>
                  </a:lnTo>
                  <a:close/>
                  <a:moveTo>
                    <a:pt y="1278" x="466"/>
                  </a:moveTo>
                  <a:lnTo>
                    <a:pt y="1278" x="466"/>
                  </a:lnTo>
                  <a:lnTo>
                    <a:pt y="1282" x="462"/>
                  </a:lnTo>
                  <a:lnTo>
                    <a:pt y="1278" x="466"/>
                  </a:lnTo>
                  <a:lnTo>
                    <a:pt y="1278" x="466"/>
                  </a:lnTo>
                  <a:close/>
                  <a:moveTo>
                    <a:pt y="200" x="446"/>
                  </a:moveTo>
                  <a:lnTo>
                    <a:pt y="200" x="446"/>
                  </a:lnTo>
                  <a:lnTo>
                    <a:pt y="202" x="454"/>
                  </a:lnTo>
                  <a:lnTo>
                    <a:pt y="206" x="456"/>
                  </a:lnTo>
                  <a:lnTo>
                    <a:pt y="208" x="454"/>
                  </a:lnTo>
                  <a:lnTo>
                    <a:pt y="210" x="450"/>
                  </a:lnTo>
                  <a:lnTo>
                    <a:pt y="212" x="438"/>
                  </a:lnTo>
                  <a:lnTo>
                    <a:pt y="212" x="428"/>
                  </a:lnTo>
                  <a:lnTo>
                    <a:pt y="212" x="428"/>
                  </a:lnTo>
                  <a:lnTo>
                    <a:pt y="210" x="430"/>
                  </a:lnTo>
                  <a:lnTo>
                    <a:pt y="210" x="428"/>
                  </a:lnTo>
                  <a:lnTo>
                    <a:pt y="206" x="424"/>
                  </a:lnTo>
                  <a:lnTo>
                    <a:pt y="198" x="410"/>
                  </a:lnTo>
                  <a:lnTo>
                    <a:pt y="196" x="408"/>
                  </a:lnTo>
                  <a:lnTo>
                    <a:pt y="194" x="410"/>
                  </a:lnTo>
                  <a:lnTo>
                    <a:pt y="200" x="446"/>
                  </a:lnTo>
                  <a:lnTo>
                    <a:pt y="200" x="446"/>
                  </a:lnTo>
                  <a:lnTo>
                    <a:pt y="200" x="444"/>
                  </a:lnTo>
                  <a:lnTo>
                    <a:pt y="200" x="446"/>
                  </a:lnTo>
                  <a:lnTo>
                    <a:pt y="200" x="446"/>
                  </a:lnTo>
                  <a:close/>
                  <a:moveTo>
                    <a:pt y="192" x="406"/>
                  </a:moveTo>
                  <a:lnTo>
                    <a:pt y="192" x="406"/>
                  </a:lnTo>
                  <a:lnTo>
                    <a:pt y="194" x="408"/>
                  </a:lnTo>
                  <a:lnTo>
                    <a:pt y="192" x="406"/>
                  </a:lnTo>
                  <a:lnTo>
                    <a:pt y="192" x="406"/>
                  </a:lnTo>
                  <a:close/>
                  <a:moveTo>
                    <a:pt y="392" x="382"/>
                  </a:moveTo>
                  <a:lnTo>
                    <a:pt y="392" x="382"/>
                  </a:lnTo>
                  <a:lnTo>
                    <a:pt y="400" x="386"/>
                  </a:lnTo>
                  <a:lnTo>
                    <a:pt y="402" x="386"/>
                  </a:lnTo>
                  <a:lnTo>
                    <a:pt y="402" x="384"/>
                  </a:lnTo>
                  <a:lnTo>
                    <a:pt y="402" x="380"/>
                  </a:lnTo>
                  <a:lnTo>
                    <a:pt y="398" x="376"/>
                  </a:lnTo>
                  <a:lnTo>
                    <a:pt y="394" x="370"/>
                  </a:lnTo>
                  <a:lnTo>
                    <a:pt y="392" x="370"/>
                  </a:lnTo>
                  <a:lnTo>
                    <a:pt y="390" x="370"/>
                  </a:lnTo>
                  <a:lnTo>
                    <a:pt y="390" x="372"/>
                  </a:lnTo>
                  <a:lnTo>
                    <a:pt y="392" x="382"/>
                  </a:lnTo>
                  <a:lnTo>
                    <a:pt y="392" x="382"/>
                  </a:lnTo>
                  <a:lnTo>
                    <a:pt y="394" x="382"/>
                  </a:lnTo>
                  <a:lnTo>
                    <a:pt y="394" x="382"/>
                  </a:lnTo>
                  <a:lnTo>
                    <a:pt y="392" x="380"/>
                  </a:lnTo>
                  <a:lnTo>
                    <a:pt y="392" x="382"/>
                  </a:lnTo>
                  <a:lnTo>
                    <a:pt y="392" x="382"/>
                  </a:lnTo>
                  <a:close/>
                  <a:moveTo>
                    <a:pt y="368" x="320"/>
                  </a:moveTo>
                  <a:lnTo>
                    <a:pt y="368" x="320"/>
                  </a:lnTo>
                  <a:lnTo>
                    <a:pt y="364" x="326"/>
                  </a:lnTo>
                  <a:lnTo>
                    <a:pt y="366" x="326"/>
                  </a:lnTo>
                  <a:lnTo>
                    <a:pt y="370" x="322"/>
                  </a:lnTo>
                  <a:lnTo>
                    <a:pt y="370" x="322"/>
                  </a:lnTo>
                  <a:lnTo>
                    <a:pt y="368" x="320"/>
                  </a:lnTo>
                  <a:lnTo>
                    <a:pt y="368" x="320"/>
                  </a:lnTo>
                  <a:lnTo>
                    <a:pt y="368" x="322"/>
                  </a:lnTo>
                  <a:lnTo>
                    <a:pt y="368" x="322"/>
                  </a:lnTo>
                  <a:lnTo>
                    <a:pt y="368" x="322"/>
                  </a:lnTo>
                  <a:lnTo>
                    <a:pt y="368" x="320"/>
                  </a:lnTo>
                  <a:lnTo>
                    <a:pt y="368" x="320"/>
                  </a:lnTo>
                  <a:close/>
                  <a:moveTo>
                    <a:pt y="3764" x="326"/>
                  </a:moveTo>
                  <a:lnTo>
                    <a:pt y="3764" x="326"/>
                  </a:lnTo>
                  <a:lnTo>
                    <a:pt y="3760" x="328"/>
                  </a:lnTo>
                  <a:lnTo>
                    <a:pt y="3764" x="326"/>
                  </a:lnTo>
                  <a:lnTo>
                    <a:pt y="3764" x="326"/>
                  </a:lnTo>
                  <a:close/>
                  <a:moveTo>
                    <a:pt y="3730" x="342"/>
                  </a:moveTo>
                  <a:lnTo>
                    <a:pt y="3730" x="342"/>
                  </a:lnTo>
                  <a:lnTo>
                    <a:pt y="3740" x="346"/>
                  </a:lnTo>
                  <a:lnTo>
                    <a:pt y="3740" x="346"/>
                  </a:lnTo>
                  <a:lnTo>
                    <a:pt y="3740" x="346"/>
                  </a:lnTo>
                  <a:lnTo>
                    <a:pt y="3726" x="336"/>
                  </a:lnTo>
                  <a:lnTo>
                    <a:pt y="3714" x="330"/>
                  </a:lnTo>
                  <a:lnTo>
                    <a:pt y="3704" x="326"/>
                  </a:lnTo>
                  <a:lnTo>
                    <a:pt y="3700" x="326"/>
                  </a:lnTo>
                  <a:lnTo>
                    <a:pt y="3698" x="328"/>
                  </a:lnTo>
                  <a:lnTo>
                    <a:pt y="3696" x="330"/>
                  </a:lnTo>
                  <a:lnTo>
                    <a:pt y="3696" x="334"/>
                  </a:lnTo>
                  <a:lnTo>
                    <a:pt y="3696" x="334"/>
                  </a:lnTo>
                  <a:lnTo>
                    <a:pt y="3698" x="338"/>
                  </a:lnTo>
                  <a:lnTo>
                    <a:pt y="3704" x="342"/>
                  </a:lnTo>
                  <a:lnTo>
                    <a:pt y="3716" x="346"/>
                  </a:lnTo>
                  <a:lnTo>
                    <a:pt y="3722" x="348"/>
                  </a:lnTo>
                  <a:lnTo>
                    <a:pt y="3728" x="346"/>
                  </a:lnTo>
                  <a:lnTo>
                    <a:pt y="3730" x="346"/>
                  </a:lnTo>
                  <a:lnTo>
                    <a:pt y="3730" x="342"/>
                  </a:lnTo>
                  <a:lnTo>
                    <a:pt y="3730" x="342"/>
                  </a:lnTo>
                  <a:lnTo>
                    <a:pt y="3734" x="344"/>
                  </a:lnTo>
                  <a:lnTo>
                    <a:pt y="3730" x="342"/>
                  </a:lnTo>
                  <a:lnTo>
                    <a:pt y="3730" x="342"/>
                  </a:lnTo>
                  <a:close/>
                  <a:moveTo>
                    <a:pt y="3590" x="368"/>
                  </a:moveTo>
                  <a:lnTo>
                    <a:pt y="3590" x="368"/>
                  </a:lnTo>
                  <a:lnTo>
                    <a:pt y="3554" x="358"/>
                  </a:lnTo>
                  <a:lnTo>
                    <a:pt y="3554" x="358"/>
                  </a:lnTo>
                  <a:lnTo>
                    <a:pt y="3554" x="364"/>
                  </a:lnTo>
                  <a:lnTo>
                    <a:pt y="3556" x="368"/>
                  </a:lnTo>
                  <a:lnTo>
                    <a:pt y="3562" x="370"/>
                  </a:lnTo>
                  <a:lnTo>
                    <a:pt y="3568" x="372"/>
                  </a:lnTo>
                  <a:lnTo>
                    <a:pt y="3582" x="370"/>
                  </a:lnTo>
                  <a:lnTo>
                    <a:pt y="3590" x="368"/>
                  </a:lnTo>
                  <a:lnTo>
                    <a:pt y="3590" x="368"/>
                  </a:lnTo>
                  <a:lnTo>
                    <a:pt y="3588" x="364"/>
                  </a:lnTo>
                  <a:lnTo>
                    <a:pt y="3590" x="368"/>
                  </a:lnTo>
                  <a:lnTo>
                    <a:pt y="3590" x="368"/>
                  </a:lnTo>
                  <a:close/>
                  <a:moveTo>
                    <a:pt y="3518" x="364"/>
                  </a:moveTo>
                  <a:lnTo>
                    <a:pt y="3518" x="364"/>
                  </a:lnTo>
                  <a:lnTo>
                    <a:pt y="3520" x="368"/>
                  </a:lnTo>
                  <a:lnTo>
                    <a:pt y="3518" x="364"/>
                  </a:lnTo>
                  <a:lnTo>
                    <a:pt y="3518" x="364"/>
                  </a:lnTo>
                  <a:close/>
                  <a:moveTo>
                    <a:pt y="3492" x="378"/>
                  </a:moveTo>
                  <a:lnTo>
                    <a:pt y="3492" x="378"/>
                  </a:lnTo>
                  <a:lnTo>
                    <a:pt y="3492" x="376"/>
                  </a:lnTo>
                  <a:lnTo>
                    <a:pt y="3486" x="368"/>
                  </a:lnTo>
                  <a:lnTo>
                    <a:pt y="3480" x="366"/>
                  </a:lnTo>
                  <a:lnTo>
                    <a:pt y="3474" x="364"/>
                  </a:lnTo>
                  <a:lnTo>
                    <a:pt y="3468" x="364"/>
                  </a:lnTo>
                  <a:lnTo>
                    <a:pt y="3460" x="366"/>
                  </a:lnTo>
                  <a:lnTo>
                    <a:pt y="3460" x="366"/>
                  </a:lnTo>
                  <a:lnTo>
                    <a:pt y="3460" x="372"/>
                  </a:lnTo>
                  <a:lnTo>
                    <a:pt y="3462" x="376"/>
                  </a:lnTo>
                  <a:lnTo>
                    <a:pt y="3468" x="378"/>
                  </a:lnTo>
                  <a:lnTo>
                    <a:pt y="3474" x="378"/>
                  </a:lnTo>
                  <a:lnTo>
                    <a:pt y="3486" x="378"/>
                  </a:lnTo>
                  <a:lnTo>
                    <a:pt y="3492" x="378"/>
                  </a:lnTo>
                  <a:lnTo>
                    <a:pt y="3492" x="378"/>
                  </a:lnTo>
                  <a:lnTo>
                    <a:pt y="3494" x="380"/>
                  </a:lnTo>
                  <a:lnTo>
                    <a:pt y="3492" x="378"/>
                  </a:lnTo>
                  <a:lnTo>
                    <a:pt y="3492" x="378"/>
                  </a:lnTo>
                  <a:close/>
                  <a:moveTo>
                    <a:pt y="3446" x="388"/>
                  </a:moveTo>
                  <a:lnTo>
                    <a:pt y="3446" x="388"/>
                  </a:lnTo>
                  <a:lnTo>
                    <a:pt y="3442" x="382"/>
                  </a:lnTo>
                  <a:lnTo>
                    <a:pt y="3438" x="378"/>
                  </a:lnTo>
                  <a:lnTo>
                    <a:pt y="3430" x="376"/>
                  </a:lnTo>
                  <a:lnTo>
                    <a:pt y="3420" x="374"/>
                  </a:lnTo>
                  <a:lnTo>
                    <a:pt y="3412" x="374"/>
                  </a:lnTo>
                  <a:lnTo>
                    <a:pt y="3406" x="374"/>
                  </a:lnTo>
                  <a:lnTo>
                    <a:pt y="3402" x="376"/>
                  </a:lnTo>
                  <a:lnTo>
                    <a:pt y="3404" x="380"/>
                  </a:lnTo>
                  <a:lnTo>
                    <a:pt y="3404" x="380"/>
                  </a:lnTo>
                  <a:lnTo>
                    <a:pt y="3414" x="386"/>
                  </a:lnTo>
                  <a:lnTo>
                    <a:pt y="3424" x="390"/>
                  </a:lnTo>
                  <a:lnTo>
                    <a:pt y="3434" x="390"/>
                  </a:lnTo>
                  <a:lnTo>
                    <a:pt y="3446" x="388"/>
                  </a:lnTo>
                  <a:lnTo>
                    <a:pt y="3446" x="388"/>
                  </a:lnTo>
                  <a:lnTo>
                    <a:pt y="3444" x="386"/>
                  </a:lnTo>
                  <a:lnTo>
                    <a:pt y="3444" x="386"/>
                  </a:lnTo>
                  <a:lnTo>
                    <a:pt y="3444" x="388"/>
                  </a:lnTo>
                  <a:lnTo>
                    <a:pt y="3446" x="388"/>
                  </a:lnTo>
                  <a:lnTo>
                    <a:pt y="3446" x="388"/>
                  </a:lnTo>
                  <a:close/>
                  <a:moveTo>
                    <a:pt y="2294" x="358"/>
                  </a:moveTo>
                  <a:lnTo>
                    <a:pt y="2294" x="358"/>
                  </a:lnTo>
                  <a:lnTo>
                    <a:pt y="2286" x="358"/>
                  </a:lnTo>
                  <a:lnTo>
                    <a:pt y="2282" x="360"/>
                  </a:lnTo>
                  <a:lnTo>
                    <a:pt y="2278" x="362"/>
                  </a:lnTo>
                  <a:lnTo>
                    <a:pt y="2276" x="366"/>
                  </a:lnTo>
                  <a:lnTo>
                    <a:pt y="2276" x="370"/>
                  </a:lnTo>
                  <a:lnTo>
                    <a:pt y="2276" x="376"/>
                  </a:lnTo>
                  <a:lnTo>
                    <a:pt y="2280" x="386"/>
                  </a:lnTo>
                  <a:lnTo>
                    <a:pt y="2288" x="398"/>
                  </a:lnTo>
                  <a:lnTo>
                    <a:pt y="2298" x="408"/>
                  </a:lnTo>
                  <a:lnTo>
                    <a:pt y="2310" x="414"/>
                  </a:lnTo>
                  <a:lnTo>
                    <a:pt y="2320" x="416"/>
                  </a:lnTo>
                  <a:lnTo>
                    <a:pt y="2320" x="416"/>
                  </a:lnTo>
                  <a:lnTo>
                    <a:pt y="2318" x="400"/>
                  </a:lnTo>
                  <a:lnTo>
                    <a:pt y="2312" x="384"/>
                  </a:lnTo>
                  <a:lnTo>
                    <a:pt y="2304" x="370"/>
                  </a:lnTo>
                  <a:lnTo>
                    <a:pt y="2294" x="358"/>
                  </a:lnTo>
                  <a:lnTo>
                    <a:pt y="2294" x="358"/>
                  </a:lnTo>
                  <a:lnTo>
                    <a:pt y="2292" x="358"/>
                  </a:lnTo>
                  <a:lnTo>
                    <a:pt y="2290" x="360"/>
                  </a:lnTo>
                  <a:lnTo>
                    <a:pt y="2294" x="362"/>
                  </a:lnTo>
                  <a:lnTo>
                    <a:pt y="2298" x="364"/>
                  </a:lnTo>
                  <a:lnTo>
                    <a:pt y="2296" x="362"/>
                  </a:lnTo>
                  <a:lnTo>
                    <a:pt y="2294" x="358"/>
                  </a:lnTo>
                  <a:lnTo>
                    <a:pt y="2294" x="358"/>
                  </a:lnTo>
                  <a:close/>
                  <a:moveTo>
                    <a:pt y="3076" x="428"/>
                  </a:moveTo>
                  <a:lnTo>
                    <a:pt y="3076" x="428"/>
                  </a:lnTo>
                  <a:lnTo>
                    <a:pt y="3078" x="420"/>
                  </a:lnTo>
                  <a:lnTo>
                    <a:pt y="3076" x="428"/>
                  </a:lnTo>
                  <a:lnTo>
                    <a:pt y="3076" x="428"/>
                  </a:lnTo>
                  <a:lnTo>
                    <a:pt y="3076" x="428"/>
                  </a:lnTo>
                  <a:lnTo>
                    <a:pt y="3076" x="428"/>
                  </a:lnTo>
                  <a:lnTo>
                    <a:pt y="3076" x="428"/>
                  </a:lnTo>
                  <a:close/>
                  <a:moveTo>
                    <a:pt y="1332" x="432"/>
                  </a:moveTo>
                  <a:lnTo>
                    <a:pt y="1332" x="432"/>
                  </a:lnTo>
                  <a:lnTo>
                    <a:pt y="1320" x="440"/>
                  </a:lnTo>
                  <a:lnTo>
                    <a:pt y="1312" x="444"/>
                  </a:lnTo>
                  <a:lnTo>
                    <a:pt y="1308" x="446"/>
                  </a:lnTo>
                  <a:lnTo>
                    <a:pt y="1304" x="444"/>
                  </a:lnTo>
                  <a:lnTo>
                    <a:pt y="1304" x="444"/>
                  </a:lnTo>
                  <a:lnTo>
                    <a:pt y="1312" x="452"/>
                  </a:lnTo>
                  <a:lnTo>
                    <a:pt y="1320" x="458"/>
                  </a:lnTo>
                  <a:lnTo>
                    <a:pt y="1326" x="462"/>
                  </a:lnTo>
                  <a:lnTo>
                    <a:pt y="1334" x="464"/>
                  </a:lnTo>
                  <a:lnTo>
                    <a:pt y="1348" x="466"/>
                  </a:lnTo>
                  <a:lnTo>
                    <a:pt y="1360" x="464"/>
                  </a:lnTo>
                  <a:lnTo>
                    <a:pt y="1364" x="462"/>
                  </a:lnTo>
                  <a:lnTo>
                    <a:pt y="1366" x="458"/>
                  </a:lnTo>
                  <a:lnTo>
                    <a:pt y="1366" x="454"/>
                  </a:lnTo>
                  <a:lnTo>
                    <a:pt y="1364" x="450"/>
                  </a:lnTo>
                  <a:lnTo>
                    <a:pt y="1360" x="446"/>
                  </a:lnTo>
                  <a:lnTo>
                    <a:pt y="1354" x="440"/>
                  </a:lnTo>
                  <a:lnTo>
                    <a:pt y="1344" x="436"/>
                  </a:lnTo>
                  <a:lnTo>
                    <a:pt y="1332" x="432"/>
                  </a:lnTo>
                  <a:lnTo>
                    <a:pt y="1332" x="432"/>
                  </a:lnTo>
                  <a:lnTo>
                    <a:pt y="1334" x="432"/>
                  </a:lnTo>
                  <a:lnTo>
                    <a:pt y="1332" x="432"/>
                  </a:lnTo>
                  <a:lnTo>
                    <a:pt y="1332" x="432"/>
                  </a:lnTo>
                  <a:close/>
                  <a:moveTo>
                    <a:pt y="3190" x="438"/>
                  </a:moveTo>
                  <a:lnTo>
                    <a:pt y="3190" x="438"/>
                  </a:lnTo>
                  <a:lnTo>
                    <a:pt y="3188" x="438"/>
                  </a:lnTo>
                  <a:lnTo>
                    <a:pt y="3190" x="438"/>
                  </a:lnTo>
                  <a:lnTo>
                    <a:pt y="3190" x="438"/>
                  </a:lnTo>
                  <a:close/>
                  <a:moveTo>
                    <a:pt y="1564" x="436"/>
                  </a:moveTo>
                  <a:lnTo>
                    <a:pt y="1564" x="436"/>
                  </a:lnTo>
                  <a:lnTo>
                    <a:pt y="1548" x="438"/>
                  </a:lnTo>
                  <a:lnTo>
                    <a:pt y="1542" x="440"/>
                  </a:lnTo>
                  <a:lnTo>
                    <a:pt y="1540" x="442"/>
                  </a:lnTo>
                  <a:lnTo>
                    <a:pt y="1540" x="444"/>
                  </a:lnTo>
                  <a:lnTo>
                    <a:pt y="1540" x="446"/>
                  </a:lnTo>
                  <a:lnTo>
                    <a:pt y="1546" x="452"/>
                  </a:lnTo>
                  <a:lnTo>
                    <a:pt y="1554" x="458"/>
                  </a:lnTo>
                  <a:lnTo>
                    <a:pt y="1566" x="464"/>
                  </a:lnTo>
                  <a:lnTo>
                    <a:pt y="1576" x="468"/>
                  </a:lnTo>
                  <a:lnTo>
                    <a:pt y="1584" x="468"/>
                  </a:lnTo>
                  <a:lnTo>
                    <a:pt y="1584" x="468"/>
                  </a:lnTo>
                  <a:lnTo>
                    <a:pt y="1586" x="456"/>
                  </a:lnTo>
                  <a:lnTo>
                    <a:pt y="1586" x="452"/>
                  </a:lnTo>
                  <a:lnTo>
                    <a:pt y="1584" x="446"/>
                  </a:lnTo>
                  <a:lnTo>
                    <a:pt y="1580" x="444"/>
                  </a:lnTo>
                  <a:lnTo>
                    <a:pt y="1576" x="440"/>
                  </a:lnTo>
                  <a:lnTo>
                    <a:pt y="1564" x="436"/>
                  </a:lnTo>
                  <a:lnTo>
                    <a:pt y="1564" x="436"/>
                  </a:lnTo>
                  <a:lnTo>
                    <a:pt y="1562" x="438"/>
                  </a:lnTo>
                  <a:lnTo>
                    <a:pt y="1564" x="438"/>
                  </a:lnTo>
                  <a:lnTo>
                    <a:pt y="1566" x="438"/>
                  </a:lnTo>
                  <a:lnTo>
                    <a:pt y="1564" x="436"/>
                  </a:lnTo>
                  <a:lnTo>
                    <a:pt y="1564" x="436"/>
                  </a:lnTo>
                  <a:close/>
                  <a:moveTo>
                    <a:pt y="4116" x="496"/>
                  </a:moveTo>
                  <a:lnTo>
                    <a:pt y="4116" x="496"/>
                  </a:lnTo>
                  <a:lnTo>
                    <a:pt y="4114" x="462"/>
                  </a:lnTo>
                  <a:lnTo>
                    <a:pt y="4114" x="462"/>
                  </a:lnTo>
                  <a:lnTo>
                    <a:pt y="4112" x="506"/>
                  </a:lnTo>
                  <a:lnTo>
                    <a:pt y="4114" x="518"/>
                  </a:lnTo>
                  <a:lnTo>
                    <a:pt y="4116" x="496"/>
                  </a:lnTo>
                  <a:lnTo>
                    <a:pt y="4116" x="496"/>
                  </a:lnTo>
                  <a:lnTo>
                    <a:pt y="4116" x="490"/>
                  </a:lnTo>
                  <a:lnTo>
                    <a:pt y="4116" x="492"/>
                  </a:lnTo>
                  <a:lnTo>
                    <a:pt y="4116" x="496"/>
                  </a:lnTo>
                  <a:lnTo>
                    <a:pt y="4116" x="496"/>
                  </a:lnTo>
                  <a:lnTo>
                    <a:pt y="4116" x="496"/>
                  </a:lnTo>
                  <a:close/>
                  <a:moveTo>
                    <a:pt y="1806" x="550"/>
                  </a:moveTo>
                  <a:lnTo>
                    <a:pt y="1806" x="550"/>
                  </a:lnTo>
                  <a:lnTo>
                    <a:pt y="1802" x="538"/>
                  </a:lnTo>
                  <a:lnTo>
                    <a:pt y="1798" x="530"/>
                  </a:lnTo>
                  <a:lnTo>
                    <a:pt y="1794" x="522"/>
                  </a:lnTo>
                  <a:lnTo>
                    <a:pt y="1788" x="516"/>
                  </a:lnTo>
                  <a:lnTo>
                    <a:pt y="1774" x="508"/>
                  </a:lnTo>
                  <a:lnTo>
                    <a:pt y="1758" x="500"/>
                  </a:lnTo>
                  <a:lnTo>
                    <a:pt y="1758" x="500"/>
                  </a:lnTo>
                  <a:lnTo>
                    <a:pt y="1758" x="504"/>
                  </a:lnTo>
                  <a:lnTo>
                    <a:pt y="1756" x="510"/>
                  </a:lnTo>
                  <a:lnTo>
                    <a:pt y="1760" x="520"/>
                  </a:lnTo>
                  <a:lnTo>
                    <a:pt y="1768" x="532"/>
                  </a:lnTo>
                  <a:lnTo>
                    <a:pt y="1778" x="544"/>
                  </a:lnTo>
                  <a:lnTo>
                    <a:pt y="1788" x="552"/>
                  </a:lnTo>
                  <a:lnTo>
                    <a:pt y="1796" x="558"/>
                  </a:lnTo>
                  <a:lnTo>
                    <a:pt y="1800" x="558"/>
                  </a:lnTo>
                  <a:lnTo>
                    <a:pt y="1802" x="558"/>
                  </a:lnTo>
                  <a:lnTo>
                    <a:pt y="1804" x="554"/>
                  </a:lnTo>
                  <a:lnTo>
                    <a:pt y="1806" x="550"/>
                  </a:lnTo>
                  <a:lnTo>
                    <a:pt y="1806" x="550"/>
                  </a:lnTo>
                  <a:lnTo>
                    <a:pt y="1804" x="546"/>
                  </a:lnTo>
                  <a:lnTo>
                    <a:pt y="1804" x="548"/>
                  </a:lnTo>
                  <a:lnTo>
                    <a:pt y="1804" x="552"/>
                  </a:lnTo>
                  <a:lnTo>
                    <a:pt y="1806" x="550"/>
                  </a:lnTo>
                  <a:lnTo>
                    <a:pt y="1806" x="550"/>
                  </a:lnTo>
                  <a:close/>
                  <a:moveTo>
                    <a:pt y="3834" x="574"/>
                  </a:moveTo>
                  <a:lnTo>
                    <a:pt y="3834" x="574"/>
                  </a:lnTo>
                  <a:lnTo>
                    <a:pt y="3832" x="568"/>
                  </a:lnTo>
                  <a:lnTo>
                    <a:pt y="3830" x="568"/>
                  </a:lnTo>
                  <a:lnTo>
                    <a:pt y="3830" x="570"/>
                  </a:lnTo>
                  <a:lnTo>
                    <a:pt y="3832" x="576"/>
                  </a:lnTo>
                  <a:lnTo>
                    <a:pt y="3834" x="576"/>
                  </a:lnTo>
                  <a:lnTo>
                    <a:pt y="3834" x="574"/>
                  </a:lnTo>
                  <a:lnTo>
                    <a:pt y="3834" x="574"/>
                  </a:lnTo>
                  <a:lnTo>
                    <a:pt y="3834" x="572"/>
                  </a:lnTo>
                  <a:lnTo>
                    <a:pt y="3834" x="574"/>
                  </a:lnTo>
                  <a:lnTo>
                    <a:pt y="3834" x="574"/>
                  </a:lnTo>
                  <a:lnTo>
                    <a:pt y="3834" x="574"/>
                  </a:lnTo>
                  <a:lnTo>
                    <a:pt y="3834" x="574"/>
                  </a:lnTo>
                  <a:close/>
                  <a:moveTo>
                    <a:pt y="1506" x="560"/>
                  </a:moveTo>
                  <a:lnTo>
                    <a:pt y="1506" x="560"/>
                  </a:lnTo>
                  <a:lnTo>
                    <a:pt y="1498" x="562"/>
                  </a:lnTo>
                  <a:lnTo>
                    <a:pt y="1490" x="560"/>
                  </a:lnTo>
                  <a:lnTo>
                    <a:pt y="1484" x="558"/>
                  </a:lnTo>
                  <a:lnTo>
                    <a:pt y="1478" x="554"/>
                  </a:lnTo>
                  <a:lnTo>
                    <a:pt y="1472" x="550"/>
                  </a:lnTo>
                  <a:lnTo>
                    <a:pt y="1464" x="548"/>
                  </a:lnTo>
                  <a:lnTo>
                    <a:pt y="1454" x="548"/>
                  </a:lnTo>
                  <a:lnTo>
                    <a:pt y="1438" x="554"/>
                  </a:lnTo>
                  <a:lnTo>
                    <a:pt y="1438" x="554"/>
                  </a:lnTo>
                  <a:lnTo>
                    <a:pt y="1440" x="570"/>
                  </a:lnTo>
                  <a:lnTo>
                    <a:pt y="1434" x="582"/>
                  </a:lnTo>
                  <a:lnTo>
                    <a:pt y="1434" x="582"/>
                  </a:lnTo>
                  <a:lnTo>
                    <a:pt y="1468" x="592"/>
                  </a:lnTo>
                  <a:lnTo>
                    <a:pt y="1480" x="596"/>
                  </a:lnTo>
                  <a:lnTo>
                    <a:pt y="1490" x="598"/>
                  </a:lnTo>
                  <a:lnTo>
                    <a:pt y="1496" x="594"/>
                  </a:lnTo>
                  <a:lnTo>
                    <a:pt y="1502" x="588"/>
                  </a:lnTo>
                  <a:lnTo>
                    <a:pt y="1504" x="576"/>
                  </a:lnTo>
                  <a:lnTo>
                    <a:pt y="1506" x="560"/>
                  </a:lnTo>
                  <a:lnTo>
                    <a:pt y="1506" x="560"/>
                  </a:lnTo>
                  <a:lnTo>
                    <a:pt y="1500" x="562"/>
                  </a:lnTo>
                  <a:lnTo>
                    <a:pt y="1500" x="564"/>
                  </a:lnTo>
                  <a:lnTo>
                    <a:pt y="1500" x="564"/>
                  </a:lnTo>
                  <a:lnTo>
                    <a:pt y="1504" x="564"/>
                  </a:lnTo>
                  <a:lnTo>
                    <a:pt y="1506" x="562"/>
                  </a:lnTo>
                  <a:lnTo>
                    <a:pt y="1506" x="560"/>
                  </a:lnTo>
                  <a:lnTo>
                    <a:pt y="1506" x="560"/>
                  </a:lnTo>
                  <a:close/>
                  <a:moveTo>
                    <a:pt y="3852" x="604"/>
                  </a:moveTo>
                  <a:lnTo>
                    <a:pt y="3852" x="604"/>
                  </a:lnTo>
                  <a:lnTo>
                    <a:pt y="3850" x="598"/>
                  </a:lnTo>
                  <a:lnTo>
                    <a:pt y="3848" x="600"/>
                  </a:lnTo>
                  <a:lnTo>
                    <a:pt y="3850" x="604"/>
                  </a:lnTo>
                  <a:lnTo>
                    <a:pt y="3850" x="604"/>
                  </a:lnTo>
                  <a:lnTo>
                    <a:pt y="3852" x="604"/>
                  </a:lnTo>
                  <a:lnTo>
                    <a:pt y="3852" x="604"/>
                  </a:lnTo>
                  <a:lnTo>
                    <a:pt y="3850" x="606"/>
                  </a:lnTo>
                  <a:lnTo>
                    <a:pt y="3852" x="604"/>
                  </a:lnTo>
                  <a:lnTo>
                    <a:pt y="3852" x="604"/>
                  </a:lnTo>
                  <a:close/>
                  <a:moveTo>
                    <a:pt y="3762" x="600"/>
                  </a:moveTo>
                  <a:lnTo>
                    <a:pt y="3762" x="600"/>
                  </a:lnTo>
                  <a:lnTo>
                    <a:pt y="3760" x="590"/>
                  </a:lnTo>
                  <a:lnTo>
                    <a:pt y="3758" x="588"/>
                  </a:lnTo>
                  <a:lnTo>
                    <a:pt y="3758" x="588"/>
                  </a:lnTo>
                  <a:lnTo>
                    <a:pt y="3754" x="592"/>
                  </a:lnTo>
                  <a:lnTo>
                    <a:pt y="3752" x="598"/>
                  </a:lnTo>
                  <a:lnTo>
                    <a:pt y="3750" x="606"/>
                  </a:lnTo>
                  <a:lnTo>
                    <a:pt y="3752" x="610"/>
                  </a:lnTo>
                  <a:lnTo>
                    <a:pt y="3754" x="612"/>
                  </a:lnTo>
                  <a:lnTo>
                    <a:pt y="3756" x="610"/>
                  </a:lnTo>
                  <a:lnTo>
                    <a:pt y="3762" x="600"/>
                  </a:lnTo>
                  <a:lnTo>
                    <a:pt y="3762" x="600"/>
                  </a:lnTo>
                  <a:lnTo>
                    <a:pt y="3762" x="598"/>
                  </a:lnTo>
                  <a:lnTo>
                    <a:pt y="3762" x="600"/>
                  </a:lnTo>
                  <a:lnTo>
                    <a:pt y="3762" x="602"/>
                  </a:lnTo>
                  <a:lnTo>
                    <a:pt y="3762" x="600"/>
                  </a:lnTo>
                  <a:lnTo>
                    <a:pt y="3762" x="600"/>
                  </a:lnTo>
                  <a:close/>
                  <a:moveTo>
                    <a:pt y="270" x="622"/>
                  </a:moveTo>
                  <a:lnTo>
                    <a:pt y="270" x="622"/>
                  </a:lnTo>
                  <a:lnTo>
                    <a:pt y="272" x="608"/>
                  </a:lnTo>
                  <a:lnTo>
                    <a:pt y="272" x="604"/>
                  </a:lnTo>
                  <a:lnTo>
                    <a:pt y="270" x="604"/>
                  </a:lnTo>
                  <a:lnTo>
                    <a:pt y="266" x="602"/>
                  </a:lnTo>
                  <a:lnTo>
                    <a:pt y="264" x="602"/>
                  </a:lnTo>
                  <a:lnTo>
                    <a:pt y="264" x="598"/>
                  </a:lnTo>
                  <a:lnTo>
                    <a:pt y="264" x="598"/>
                  </a:lnTo>
                  <a:lnTo>
                    <a:pt y="262" x="604"/>
                  </a:lnTo>
                  <a:lnTo>
                    <a:pt y="260" x="608"/>
                  </a:lnTo>
                  <a:lnTo>
                    <a:pt y="262" x="620"/>
                  </a:lnTo>
                  <a:lnTo>
                    <a:pt y="262" x="624"/>
                  </a:lnTo>
                  <a:lnTo>
                    <a:pt y="264" x="628"/>
                  </a:lnTo>
                  <a:lnTo>
                    <a:pt y="266" x="626"/>
                  </a:lnTo>
                  <a:lnTo>
                    <a:pt y="270" x="622"/>
                  </a:lnTo>
                  <a:lnTo>
                    <a:pt y="270" x="622"/>
                  </a:lnTo>
                  <a:lnTo>
                    <a:pt y="270" x="620"/>
                  </a:lnTo>
                  <a:lnTo>
                    <a:pt y="270" x="622"/>
                  </a:lnTo>
                  <a:lnTo>
                    <a:pt y="270" x="622"/>
                  </a:lnTo>
                  <a:close/>
                  <a:moveTo>
                    <a:pt y="3300" x="650"/>
                  </a:moveTo>
                  <a:lnTo>
                    <a:pt y="3300" x="650"/>
                  </a:lnTo>
                  <a:lnTo>
                    <a:pt y="3270" x="638"/>
                  </a:lnTo>
                  <a:lnTo>
                    <a:pt y="3270" x="638"/>
                  </a:lnTo>
                  <a:lnTo>
                    <a:pt y="3268" x="638"/>
                  </a:lnTo>
                  <a:lnTo>
                    <a:pt y="3268" x="642"/>
                  </a:lnTo>
                  <a:lnTo>
                    <a:pt y="3276" x="646"/>
                  </a:lnTo>
                  <a:lnTo>
                    <a:pt y="3290" x="650"/>
                  </a:lnTo>
                  <a:lnTo>
                    <a:pt y="3296" x="652"/>
                  </a:lnTo>
                  <a:lnTo>
                    <a:pt y="3300" x="650"/>
                  </a:lnTo>
                  <a:lnTo>
                    <a:pt y="3300" x="650"/>
                  </a:lnTo>
                  <a:lnTo>
                    <a:pt y="3294" x="648"/>
                  </a:lnTo>
                  <a:lnTo>
                    <a:pt y="3294" x="650"/>
                  </a:lnTo>
                  <a:lnTo>
                    <a:pt y="3296" x="650"/>
                  </a:lnTo>
                  <a:lnTo>
                    <a:pt y="3300" x="650"/>
                  </a:lnTo>
                  <a:lnTo>
                    <a:pt y="3300" x="650"/>
                  </a:lnTo>
                  <a:close/>
                  <a:moveTo>
                    <a:pt y="280" x="668"/>
                  </a:moveTo>
                  <a:lnTo>
                    <a:pt y="280" x="668"/>
                  </a:lnTo>
                  <a:lnTo>
                    <a:pt y="284" x="658"/>
                  </a:lnTo>
                  <a:lnTo>
                    <a:pt y="286" x="650"/>
                  </a:lnTo>
                  <a:lnTo>
                    <a:pt y="284" x="642"/>
                  </a:lnTo>
                  <a:lnTo>
                    <a:pt y="280" x="636"/>
                  </a:lnTo>
                  <a:lnTo>
                    <a:pt y="280" x="636"/>
                  </a:lnTo>
                  <a:lnTo>
                    <a:pt y="276" x="638"/>
                  </a:lnTo>
                  <a:lnTo>
                    <a:pt y="274" x="642"/>
                  </a:lnTo>
                  <a:lnTo>
                    <a:pt y="272" x="650"/>
                  </a:lnTo>
                  <a:lnTo>
                    <a:pt y="272" x="656"/>
                  </a:lnTo>
                  <a:lnTo>
                    <a:pt y="276" x="666"/>
                  </a:lnTo>
                  <a:lnTo>
                    <a:pt y="278" x="668"/>
                  </a:lnTo>
                  <a:lnTo>
                    <a:pt y="280" x="668"/>
                  </a:lnTo>
                  <a:lnTo>
                    <a:pt y="280" x="668"/>
                  </a:lnTo>
                  <a:lnTo>
                    <a:pt y="282" x="666"/>
                  </a:lnTo>
                  <a:lnTo>
                    <a:pt y="280" x="666"/>
                  </a:lnTo>
                  <a:lnTo>
                    <a:pt y="280" x="668"/>
                  </a:lnTo>
                  <a:lnTo>
                    <a:pt y="280" x="668"/>
                  </a:lnTo>
                  <a:lnTo>
                    <a:pt y="280" x="668"/>
                  </a:lnTo>
                  <a:close/>
                  <a:moveTo>
                    <a:pt y="1072" x="794"/>
                  </a:moveTo>
                  <a:lnTo>
                    <a:pt y="1068" x="796"/>
                  </a:lnTo>
                  <a:lnTo>
                    <a:pt y="1068" x="796"/>
                  </a:lnTo>
                  <a:lnTo>
                    <a:pt y="1070" x="796"/>
                  </a:lnTo>
                  <a:lnTo>
                    <a:pt y="1072" x="794"/>
                  </a:lnTo>
                  <a:lnTo>
                    <a:pt y="1072" x="794"/>
                  </a:lnTo>
                  <a:close/>
                  <a:moveTo>
                    <a:pt y="34" x="766"/>
                  </a:moveTo>
                  <a:lnTo>
                    <a:pt y="34" x="766"/>
                  </a:lnTo>
                  <a:lnTo>
                    <a:pt y="34" x="770"/>
                  </a:lnTo>
                  <a:lnTo>
                    <a:pt y="34" x="770"/>
                  </a:lnTo>
                  <a:lnTo>
                    <a:pt y="38" x="768"/>
                  </a:lnTo>
                  <a:lnTo>
                    <a:pt y="40" x="764"/>
                  </a:lnTo>
                  <a:lnTo>
                    <a:pt y="34" x="766"/>
                  </a:lnTo>
                  <a:lnTo>
                    <a:pt y="34" x="766"/>
                  </a:lnTo>
                  <a:lnTo>
                    <a:pt y="34" x="768"/>
                  </a:lnTo>
                  <a:lnTo>
                    <a:pt y="34" x="766"/>
                  </a:lnTo>
                  <a:lnTo>
                    <a:pt y="34" x="766"/>
                  </a:lnTo>
                  <a:close/>
                  <a:moveTo>
                    <a:pt y="154" x="760"/>
                  </a:moveTo>
                  <a:lnTo>
                    <a:pt y="154" x="760"/>
                  </a:lnTo>
                  <a:lnTo>
                    <a:pt y="158" x="766"/>
                  </a:lnTo>
                  <a:lnTo>
                    <a:pt y="160" x="768"/>
                  </a:lnTo>
                  <a:lnTo>
                    <a:pt y="160" x="766"/>
                  </a:lnTo>
                  <a:lnTo>
                    <a:pt y="160" x="762"/>
                  </a:lnTo>
                  <a:lnTo>
                    <a:pt y="158" x="756"/>
                  </a:lnTo>
                  <a:lnTo>
                    <a:pt y="156" x="756"/>
                  </a:lnTo>
                  <a:lnTo>
                    <a:pt y="154" x="760"/>
                  </a:lnTo>
                  <a:lnTo>
                    <a:pt y="154" x="760"/>
                  </a:lnTo>
                  <a:lnTo>
                    <a:pt y="154" x="760"/>
                  </a:lnTo>
                  <a:lnTo>
                    <a:pt y="156" x="758"/>
                  </a:lnTo>
                  <a:lnTo>
                    <a:pt y="156" x="758"/>
                  </a:lnTo>
                  <a:lnTo>
                    <a:pt y="154" x="760"/>
                  </a:lnTo>
                  <a:lnTo>
                    <a:pt y="154" x="760"/>
                  </a:lnTo>
                  <a:close/>
                  <a:moveTo>
                    <a:pt y="36" x="718"/>
                  </a:moveTo>
                  <a:lnTo>
                    <a:pt y="36" x="718"/>
                  </a:lnTo>
                  <a:lnTo>
                    <a:pt y="34" x="724"/>
                  </a:lnTo>
                  <a:lnTo>
                    <a:pt y="34" x="724"/>
                  </a:lnTo>
                  <a:lnTo>
                    <a:pt y="38" x="720"/>
                  </a:lnTo>
                  <a:lnTo>
                    <a:pt y="40" x="714"/>
                  </a:lnTo>
                  <a:lnTo>
                    <a:pt y="38" x="714"/>
                  </a:lnTo>
                  <a:lnTo>
                    <a:pt y="36" x="718"/>
                  </a:lnTo>
                  <a:lnTo>
                    <a:pt y="36" x="718"/>
                  </a:lnTo>
                  <a:lnTo>
                    <a:pt y="36" x="718"/>
                  </a:lnTo>
                  <a:lnTo>
                    <a:pt y="36" x="718"/>
                  </a:lnTo>
                  <a:lnTo>
                    <a:pt y="36" x="718"/>
                  </a:lnTo>
                  <a:close/>
                  <a:moveTo>
                    <a:pt y="1600" x="704"/>
                  </a:moveTo>
                  <a:lnTo>
                    <a:pt y="1600" x="704"/>
                  </a:lnTo>
                  <a:lnTo>
                    <a:pt y="1602" x="698"/>
                  </a:lnTo>
                  <a:lnTo>
                    <a:pt y="1600" x="698"/>
                  </a:lnTo>
                  <a:lnTo>
                    <a:pt y="1598" x="698"/>
                  </a:lnTo>
                  <a:lnTo>
                    <a:pt y="1596" x="700"/>
                  </a:lnTo>
                  <a:lnTo>
                    <a:pt y="1592" x="704"/>
                  </a:lnTo>
                  <a:lnTo>
                    <a:pt y="1588" x="710"/>
                  </a:lnTo>
                  <a:lnTo>
                    <a:pt y="1588" x="712"/>
                  </a:lnTo>
                  <a:lnTo>
                    <a:pt y="1592" x="710"/>
                  </a:lnTo>
                  <a:lnTo>
                    <a:pt y="1600" x="704"/>
                  </a:lnTo>
                  <a:lnTo>
                    <a:pt y="1600" x="704"/>
                  </a:lnTo>
                  <a:lnTo>
                    <a:pt y="1600" x="702"/>
                  </a:lnTo>
                  <a:lnTo>
                    <a:pt y="1600" x="704"/>
                  </a:lnTo>
                  <a:lnTo>
                    <a:pt y="1600" x="704"/>
                  </a:lnTo>
                  <a:lnTo>
                    <a:pt y="1600" x="704"/>
                  </a:lnTo>
                  <a:lnTo>
                    <a:pt y="1600" x="704"/>
                  </a:lnTo>
                  <a:close/>
                  <a:moveTo>
                    <a:pt y="1032" x="710"/>
                  </a:moveTo>
                  <a:lnTo>
                    <a:pt y="1032" x="710"/>
                  </a:lnTo>
                  <a:lnTo>
                    <a:pt y="1040" x="700"/>
                  </a:lnTo>
                  <a:lnTo>
                    <a:pt y="1040" x="698"/>
                  </a:lnTo>
                  <a:lnTo>
                    <a:pt y="1038" x="696"/>
                  </a:lnTo>
                  <a:lnTo>
                    <a:pt y="1032" x="694"/>
                  </a:lnTo>
                  <a:lnTo>
                    <a:pt y="1022" x="694"/>
                  </a:lnTo>
                  <a:lnTo>
                    <a:pt y="1022" x="694"/>
                  </a:lnTo>
                  <a:lnTo>
                    <a:pt y="1014" x="702"/>
                  </a:lnTo>
                  <a:lnTo>
                    <a:pt y="1014" x="706"/>
                  </a:lnTo>
                  <a:lnTo>
                    <a:pt y="1014" x="708"/>
                  </a:lnTo>
                  <a:lnTo>
                    <a:pt y="1016" x="708"/>
                  </a:lnTo>
                  <a:lnTo>
                    <a:pt y="1020" x="710"/>
                  </a:lnTo>
                  <a:lnTo>
                    <a:pt y="1032" x="710"/>
                  </a:lnTo>
                  <a:lnTo>
                    <a:pt y="1032" x="710"/>
                  </a:lnTo>
                  <a:lnTo>
                    <a:pt y="1032" x="708"/>
                  </a:lnTo>
                  <a:lnTo>
                    <a:pt y="1032" x="710"/>
                  </a:lnTo>
                  <a:lnTo>
                    <a:pt y="1030" x="710"/>
                  </a:lnTo>
                  <a:lnTo>
                    <a:pt y="1032" x="710"/>
                  </a:lnTo>
                  <a:lnTo>
                    <a:pt y="1032" x="710"/>
                  </a:lnTo>
                  <a:close/>
                  <a:moveTo>
                    <a:pt y="496" x="720"/>
                  </a:moveTo>
                  <a:lnTo>
                    <a:pt y="496" x="720"/>
                  </a:lnTo>
                  <a:lnTo>
                    <a:pt y="490" x="718"/>
                  </a:lnTo>
                  <a:lnTo>
                    <a:pt y="488" x="718"/>
                  </a:lnTo>
                  <a:lnTo>
                    <a:pt y="488" x="720"/>
                  </a:lnTo>
                  <a:lnTo>
                    <a:pt y="488" x="726"/>
                  </a:lnTo>
                  <a:lnTo>
                    <a:pt y="490" x="732"/>
                  </a:lnTo>
                  <a:lnTo>
                    <a:pt y="492" x="736"/>
                  </a:lnTo>
                  <a:lnTo>
                    <a:pt y="496" x="736"/>
                  </a:lnTo>
                  <a:lnTo>
                    <a:pt y="496" x="732"/>
                  </a:lnTo>
                  <a:lnTo>
                    <a:pt y="496" x="720"/>
                  </a:lnTo>
                  <a:lnTo>
                    <a:pt y="496" x="720"/>
                  </a:lnTo>
                  <a:lnTo>
                    <a:pt y="496" x="718"/>
                  </a:lnTo>
                  <a:lnTo>
                    <a:pt y="496" x="720"/>
                  </a:lnTo>
                  <a:lnTo>
                    <a:pt y="496" x="722"/>
                  </a:lnTo>
                  <a:lnTo>
                    <a:pt y="496" x="720"/>
                  </a:lnTo>
                  <a:lnTo>
                    <a:pt y="496" x="720"/>
                  </a:lnTo>
                  <a:close/>
                  <a:moveTo>
                    <a:pt y="1068" x="758"/>
                  </a:moveTo>
                  <a:lnTo>
                    <a:pt y="1068" x="758"/>
                  </a:lnTo>
                  <a:lnTo>
                    <a:pt y="1072" x="754"/>
                  </a:lnTo>
                  <a:lnTo>
                    <a:pt y="1068" x="762"/>
                  </a:lnTo>
                  <a:lnTo>
                    <a:pt y="1062" x="766"/>
                  </a:lnTo>
                  <a:lnTo>
                    <a:pt y="1068" x="758"/>
                  </a:lnTo>
                  <a:lnTo>
                    <a:pt y="1068" x="758"/>
                  </a:lnTo>
                  <a:lnTo>
                    <a:pt y="1066" x="760"/>
                  </a:lnTo>
                  <a:lnTo>
                    <a:pt y="1068" x="758"/>
                  </a:lnTo>
                  <a:lnTo>
                    <a:pt y="1068" x="758"/>
                  </a:lnTo>
                  <a:close/>
                  <a:moveTo>
                    <a:pt y="974" x="758"/>
                  </a:moveTo>
                  <a:lnTo>
                    <a:pt y="974" x="758"/>
                  </a:lnTo>
                  <a:lnTo>
                    <a:pt y="972" x="754"/>
                  </a:lnTo>
                  <a:lnTo>
                    <a:pt y="970" x="752"/>
                  </a:lnTo>
                  <a:lnTo>
                    <a:pt y="964" x="750"/>
                  </a:lnTo>
                  <a:lnTo>
                    <a:pt y="956" x="750"/>
                  </a:lnTo>
                  <a:lnTo>
                    <a:pt y="948" x="754"/>
                  </a:lnTo>
                  <a:lnTo>
                    <a:pt y="930" x="762"/>
                  </a:lnTo>
                  <a:lnTo>
                    <a:pt y="918" x="768"/>
                  </a:lnTo>
                  <a:lnTo>
                    <a:pt y="918" x="768"/>
                  </a:lnTo>
                  <a:lnTo>
                    <a:pt y="926" x="770"/>
                  </a:lnTo>
                  <a:lnTo>
                    <a:pt y="924" x="772"/>
                  </a:lnTo>
                  <a:lnTo>
                    <a:pt y="922" x="772"/>
                  </a:lnTo>
                  <a:lnTo>
                    <a:pt y="922" x="772"/>
                  </a:lnTo>
                  <a:lnTo>
                    <a:pt y="938" x="774"/>
                  </a:lnTo>
                  <a:lnTo>
                    <a:pt y="950" x="774"/>
                  </a:lnTo>
                  <a:lnTo>
                    <a:pt y="962" x="768"/>
                  </a:lnTo>
                  <a:lnTo>
                    <a:pt y="974" x="758"/>
                  </a:lnTo>
                  <a:lnTo>
                    <a:pt y="974" x="758"/>
                  </a:lnTo>
                  <a:lnTo>
                    <a:pt y="974" x="756"/>
                  </a:lnTo>
                  <a:lnTo>
                    <a:pt y="972" x="756"/>
                  </a:lnTo>
                  <a:lnTo>
                    <a:pt y="970" x="762"/>
                  </a:lnTo>
                  <a:lnTo>
                    <a:pt y="970" x="764"/>
                  </a:lnTo>
                  <a:lnTo>
                    <a:pt y="974" x="758"/>
                  </a:lnTo>
                  <a:lnTo>
                    <a:pt y="974" x="758"/>
                  </a:lnTo>
                  <a:close/>
                  <a:moveTo>
                    <a:pt y="2114" x="788"/>
                  </a:moveTo>
                  <a:lnTo>
                    <a:pt y="2114" x="788"/>
                  </a:lnTo>
                  <a:lnTo>
                    <a:pt y="2114" x="798"/>
                  </a:lnTo>
                  <a:lnTo>
                    <a:pt y="2114" x="788"/>
                  </a:lnTo>
                  <a:lnTo>
                    <a:pt y="2114" x="788"/>
                  </a:lnTo>
                  <a:close/>
                  <a:moveTo>
                    <a:pt y="142" x="802"/>
                  </a:moveTo>
                  <a:lnTo>
                    <a:pt y="142" x="802"/>
                  </a:lnTo>
                  <a:lnTo>
                    <a:pt y="144" x="800"/>
                  </a:lnTo>
                  <a:lnTo>
                    <a:pt y="144" x="798"/>
                  </a:lnTo>
                  <a:lnTo>
                    <a:pt y="140" x="798"/>
                  </a:lnTo>
                  <a:lnTo>
                    <a:pt y="136" x="800"/>
                  </a:lnTo>
                  <a:lnTo>
                    <a:pt y="142" x="802"/>
                  </a:lnTo>
                  <a:lnTo>
                    <a:pt y="142" x="802"/>
                  </a:lnTo>
                  <a:lnTo>
                    <a:pt y="142" x="800"/>
                  </a:lnTo>
                  <a:lnTo>
                    <a:pt y="142" x="800"/>
                  </a:lnTo>
                  <a:lnTo>
                    <a:pt y="142" x="800"/>
                  </a:lnTo>
                  <a:lnTo>
                    <a:pt y="142" x="802"/>
                  </a:lnTo>
                  <a:lnTo>
                    <a:pt y="142" x="802"/>
                  </a:lnTo>
                  <a:close/>
                  <a:moveTo>
                    <a:pt y="94" x="802"/>
                  </a:moveTo>
                  <a:lnTo>
                    <a:pt y="94" x="802"/>
                  </a:lnTo>
                  <a:lnTo>
                    <a:pt y="94" x="798"/>
                  </a:lnTo>
                  <a:lnTo>
                    <a:pt y="92" x="796"/>
                  </a:lnTo>
                  <a:lnTo>
                    <a:pt y="90" x="800"/>
                  </a:lnTo>
                  <a:lnTo>
                    <a:pt y="90" x="804"/>
                  </a:lnTo>
                  <a:lnTo>
                    <a:pt y="90" x="804"/>
                  </a:lnTo>
                  <a:lnTo>
                    <a:pt y="94" x="802"/>
                  </a:lnTo>
                  <a:lnTo>
                    <a:pt y="94" x="802"/>
                  </a:lnTo>
                  <a:lnTo>
                    <a:pt y="94" x="802"/>
                  </a:lnTo>
                  <a:lnTo>
                    <a:pt y="94" x="802"/>
                  </a:lnTo>
                  <a:lnTo>
                    <a:pt y="94" x="802"/>
                  </a:lnTo>
                  <a:lnTo>
                    <a:pt y="94" x="802"/>
                  </a:lnTo>
                  <a:lnTo>
                    <a:pt y="94" x="802"/>
                  </a:lnTo>
                  <a:close/>
                  <a:moveTo>
                    <a:pt y="134" x="816"/>
                  </a:moveTo>
                  <a:lnTo>
                    <a:pt y="134" x="816"/>
                  </a:lnTo>
                  <a:lnTo>
                    <a:pt y="130" x="804"/>
                  </a:lnTo>
                  <a:lnTo>
                    <a:pt y="130" x="804"/>
                  </a:lnTo>
                  <a:lnTo>
                    <a:pt y="130" x="806"/>
                  </a:lnTo>
                  <a:lnTo>
                    <a:pt y="132" x="814"/>
                  </a:lnTo>
                  <a:lnTo>
                    <a:pt y="134" x="816"/>
                  </a:lnTo>
                  <a:lnTo>
                    <a:pt y="134" x="816"/>
                  </a:lnTo>
                  <a:lnTo>
                    <a:pt y="134" x="816"/>
                  </a:lnTo>
                  <a:lnTo>
                    <a:pt y="132" x="816"/>
                  </a:lnTo>
                  <a:lnTo>
                    <a:pt y="132" x="818"/>
                  </a:lnTo>
                  <a:lnTo>
                    <a:pt y="134" x="816"/>
                  </a:lnTo>
                  <a:lnTo>
                    <a:pt y="134" x="816"/>
                  </a:lnTo>
                  <a:close/>
                  <a:moveTo>
                    <a:pt y="348" x="820"/>
                  </a:moveTo>
                  <a:lnTo>
                    <a:pt y="348" x="820"/>
                  </a:lnTo>
                  <a:lnTo>
                    <a:pt y="346" x="824"/>
                  </a:lnTo>
                  <a:lnTo>
                    <a:pt y="348" x="820"/>
                  </a:lnTo>
                  <a:lnTo>
                    <a:pt y="348" x="820"/>
                  </a:lnTo>
                  <a:close/>
                  <a:moveTo>
                    <a:pt y="1666" x="834"/>
                  </a:moveTo>
                  <a:lnTo>
                    <a:pt y="1666" x="834"/>
                  </a:lnTo>
                  <a:lnTo>
                    <a:pt y="1660" x="822"/>
                  </a:lnTo>
                  <a:lnTo>
                    <a:pt y="1658" x="820"/>
                  </a:lnTo>
                  <a:lnTo>
                    <a:pt y="1658" x="822"/>
                  </a:lnTo>
                  <a:lnTo>
                    <a:pt y="1656" x="828"/>
                  </a:lnTo>
                  <a:lnTo>
                    <a:pt y="1654" x="840"/>
                  </a:lnTo>
                  <a:lnTo>
                    <a:pt y="1654" x="850"/>
                  </a:lnTo>
                  <a:lnTo>
                    <a:pt y="1656" x="856"/>
                  </a:lnTo>
                  <a:lnTo>
                    <a:pt y="1658" x="854"/>
                  </a:lnTo>
                  <a:lnTo>
                    <a:pt y="1660" x="852"/>
                  </a:lnTo>
                  <a:lnTo>
                    <a:pt y="1666" x="834"/>
                  </a:lnTo>
                  <a:lnTo>
                    <a:pt y="1666" x="834"/>
                  </a:lnTo>
                  <a:lnTo>
                    <a:pt y="1664" x="832"/>
                  </a:lnTo>
                  <a:lnTo>
                    <a:pt y="1664" x="834"/>
                  </a:lnTo>
                  <a:lnTo>
                    <a:pt y="1664" x="836"/>
                  </a:lnTo>
                  <a:lnTo>
                    <a:pt y="1666" x="834"/>
                  </a:lnTo>
                  <a:lnTo>
                    <a:pt y="1666" x="834"/>
                  </a:lnTo>
                  <a:close/>
                  <a:moveTo>
                    <a:pt y="60" x="1024"/>
                  </a:moveTo>
                  <a:lnTo>
                    <a:pt y="60" x="1024"/>
                  </a:lnTo>
                  <a:lnTo>
                    <a:pt y="62" x="1026"/>
                  </a:lnTo>
                  <a:lnTo>
                    <a:pt y="64" x="1028"/>
                  </a:lnTo>
                  <a:lnTo>
                    <a:pt y="64" x="1038"/>
                  </a:lnTo>
                  <a:lnTo>
                    <a:pt y="66" x="1040"/>
                  </a:lnTo>
                  <a:lnTo>
                    <a:pt y="66" x="1040"/>
                  </a:lnTo>
                  <a:lnTo>
                    <a:pt y="70" x="1030"/>
                  </a:lnTo>
                  <a:lnTo>
                    <a:pt y="70" x="1030"/>
                  </a:lnTo>
                  <a:lnTo>
                    <a:pt y="66" x="1026"/>
                  </a:lnTo>
                  <a:lnTo>
                    <a:pt y="60" x="1024"/>
                  </a:lnTo>
                  <a:lnTo>
                    <a:pt y="60" x="1024"/>
                  </a:lnTo>
                  <a:lnTo>
                    <a:pt y="62" x="1024"/>
                  </a:lnTo>
                  <a:lnTo>
                    <a:pt y="60" x="1024"/>
                  </a:lnTo>
                  <a:lnTo>
                    <a:pt y="60" x="1024"/>
                  </a:lnTo>
                  <a:close/>
                  <a:moveTo>
                    <a:pt y="1384" x="954"/>
                  </a:moveTo>
                  <a:lnTo>
                    <a:pt y="1384" x="954"/>
                  </a:lnTo>
                  <a:lnTo>
                    <a:pt y="1384" x="956"/>
                  </a:lnTo>
                  <a:lnTo>
                    <a:pt y="1386" x="956"/>
                  </a:lnTo>
                  <a:lnTo>
                    <a:pt y="1392" x="950"/>
                  </a:lnTo>
                  <a:lnTo>
                    <a:pt y="1396" x="946"/>
                  </a:lnTo>
                  <a:lnTo>
                    <a:pt y="1396" x="944"/>
                  </a:lnTo>
                  <a:lnTo>
                    <a:pt y="1392" x="946"/>
                  </a:lnTo>
                  <a:lnTo>
                    <a:pt y="1384" x="954"/>
                  </a:lnTo>
                  <a:lnTo>
                    <a:pt y="1384" x="954"/>
                  </a:lnTo>
                  <a:lnTo>
                    <a:pt y="1384" x="954"/>
                  </a:lnTo>
                  <a:lnTo>
                    <a:pt y="1384" x="954"/>
                  </a:lnTo>
                  <a:lnTo>
                    <a:pt y="1386" x="952"/>
                  </a:lnTo>
                  <a:lnTo>
                    <a:pt y="1384" x="954"/>
                  </a:lnTo>
                  <a:lnTo>
                    <a:pt y="1384" x="954"/>
                  </a:lnTo>
                  <a:close/>
                  <a:moveTo>
                    <a:pt y="1130" x="898"/>
                  </a:moveTo>
                  <a:lnTo>
                    <a:pt y="1130" x="898"/>
                  </a:lnTo>
                  <a:lnTo>
                    <a:pt y="1134" x="898"/>
                  </a:lnTo>
                  <a:lnTo>
                    <a:pt y="1130" x="898"/>
                  </a:lnTo>
                  <a:lnTo>
                    <a:pt y="1130" x="898"/>
                  </a:lnTo>
                  <a:lnTo>
                    <a:pt y="1132" x="898"/>
                  </a:lnTo>
                  <a:lnTo>
                    <a:pt y="1130" x="898"/>
                  </a:lnTo>
                  <a:lnTo>
                    <a:pt y="1130" x="898"/>
                  </a:lnTo>
                  <a:close/>
                  <a:moveTo>
                    <a:pt y="1372" x="898"/>
                  </a:moveTo>
                  <a:lnTo>
                    <a:pt y="1372" x="898"/>
                  </a:lnTo>
                  <a:lnTo>
                    <a:pt y="1368" x="890"/>
                  </a:lnTo>
                  <a:lnTo>
                    <a:pt y="1372" x="898"/>
                  </a:lnTo>
                  <a:lnTo>
                    <a:pt y="1376" x="906"/>
                  </a:lnTo>
                  <a:lnTo>
                    <a:pt y="1372" x="898"/>
                  </a:lnTo>
                  <a:lnTo>
                    <a:pt y="1372" x="898"/>
                  </a:lnTo>
                  <a:lnTo>
                    <a:pt y="1372" x="898"/>
                  </a:lnTo>
                  <a:lnTo>
                    <a:pt y="1372" x="898"/>
                  </a:lnTo>
                  <a:lnTo>
                    <a:pt y="1372" x="898"/>
                  </a:lnTo>
                  <a:close/>
                  <a:moveTo>
                    <a:pt y="1642" x="916"/>
                  </a:moveTo>
                  <a:lnTo>
                    <a:pt y="1642" x="916"/>
                  </a:lnTo>
                  <a:lnTo>
                    <a:pt y="1648" x="912"/>
                  </a:lnTo>
                  <a:lnTo>
                    <a:pt y="1648" x="910"/>
                  </a:lnTo>
                  <a:lnTo>
                    <a:pt y="1646" x="910"/>
                  </a:lnTo>
                  <a:lnTo>
                    <a:pt y="1636" x="914"/>
                  </a:lnTo>
                  <a:lnTo>
                    <a:pt y="1628" x="918"/>
                  </a:lnTo>
                  <a:lnTo>
                    <a:pt y="1632" x="918"/>
                  </a:lnTo>
                  <a:lnTo>
                    <a:pt y="1642" x="916"/>
                  </a:lnTo>
                  <a:lnTo>
                    <a:pt y="1642" x="916"/>
                  </a:lnTo>
                  <a:lnTo>
                    <a:pt y="1644" x="914"/>
                  </a:lnTo>
                  <a:lnTo>
                    <a:pt y="1642" x="914"/>
                  </a:lnTo>
                  <a:lnTo>
                    <a:pt y="1642" x="916"/>
                  </a:lnTo>
                  <a:lnTo>
                    <a:pt y="1642" x="916"/>
                  </a:lnTo>
                  <a:lnTo>
                    <a:pt y="1642" x="916"/>
                  </a:lnTo>
                  <a:close/>
                  <a:moveTo>
                    <a:pt y="1330" x="922"/>
                  </a:moveTo>
                  <a:lnTo>
                    <a:pt y="1330" x="922"/>
                  </a:lnTo>
                  <a:lnTo>
                    <a:pt y="1332" x="922"/>
                  </a:lnTo>
                  <a:lnTo>
                    <a:pt y="1332" x="922"/>
                  </a:lnTo>
                  <a:lnTo>
                    <a:pt y="1330" x="924"/>
                  </a:lnTo>
                  <a:lnTo>
                    <a:pt y="1326" x="924"/>
                  </a:lnTo>
                  <a:lnTo>
                    <a:pt y="1330" x="922"/>
                  </a:lnTo>
                  <a:lnTo>
                    <a:pt y="1330" x="922"/>
                  </a:lnTo>
                  <a:lnTo>
                    <a:pt y="1330" x="922"/>
                  </a:lnTo>
                  <a:lnTo>
                    <a:pt y="1330" x="922"/>
                  </a:lnTo>
                  <a:lnTo>
                    <a:pt y="1330" x="922"/>
                  </a:lnTo>
                  <a:close/>
                  <a:moveTo>
                    <a:pt y="346" x="924"/>
                  </a:moveTo>
                  <a:lnTo>
                    <a:pt y="346" x="924"/>
                  </a:lnTo>
                  <a:lnTo>
                    <a:pt y="340" x="912"/>
                  </a:lnTo>
                  <a:lnTo>
                    <a:pt y="340" x="912"/>
                  </a:lnTo>
                  <a:lnTo>
                    <a:pt y="340" x="914"/>
                  </a:lnTo>
                  <a:lnTo>
                    <a:pt y="342" x="922"/>
                  </a:lnTo>
                  <a:lnTo>
                    <a:pt y="344" x="924"/>
                  </a:lnTo>
                  <a:lnTo>
                    <a:pt y="346" x="924"/>
                  </a:lnTo>
                  <a:lnTo>
                    <a:pt y="346" x="924"/>
                  </a:lnTo>
                  <a:lnTo>
                    <a:pt y="346" x="926"/>
                  </a:lnTo>
                  <a:lnTo>
                    <a:pt y="346" x="924"/>
                  </a:lnTo>
                  <a:lnTo>
                    <a:pt y="346" x="924"/>
                  </a:lnTo>
                  <a:close/>
                  <a:moveTo>
                    <a:pt y="1638" x="946"/>
                  </a:moveTo>
                  <a:lnTo>
                    <a:pt y="1638" x="946"/>
                  </a:lnTo>
                  <a:lnTo>
                    <a:pt y="1628" x="938"/>
                  </a:lnTo>
                  <a:lnTo>
                    <a:pt y="1624" x="934"/>
                  </a:lnTo>
                  <a:lnTo>
                    <a:pt y="1622" x="934"/>
                  </a:lnTo>
                  <a:lnTo>
                    <a:pt y="1622" x="936"/>
                  </a:lnTo>
                  <a:lnTo>
                    <a:pt y="1630" x="944"/>
                  </a:lnTo>
                  <a:lnTo>
                    <a:pt y="1634" x="946"/>
                  </a:lnTo>
                  <a:lnTo>
                    <a:pt y="1638" x="946"/>
                  </a:lnTo>
                  <a:lnTo>
                    <a:pt y="1638" x="946"/>
                  </a:lnTo>
                  <a:lnTo>
                    <a:pt y="1636" x="944"/>
                  </a:lnTo>
                  <a:lnTo>
                    <a:pt y="1632" x="944"/>
                  </a:lnTo>
                  <a:lnTo>
                    <a:pt y="1628" x="948"/>
                  </a:lnTo>
                  <a:lnTo>
                    <a:pt y="1628" x="948"/>
                  </a:lnTo>
                  <a:lnTo>
                    <a:pt y="1630" x="948"/>
                  </a:lnTo>
                  <a:lnTo>
                    <a:pt y="1638" x="946"/>
                  </a:lnTo>
                  <a:lnTo>
                    <a:pt y="1638" x="946"/>
                  </a:lnTo>
                  <a:close/>
                  <a:moveTo>
                    <a:pt y="1538" x="952"/>
                  </a:moveTo>
                  <a:lnTo>
                    <a:pt y="1538" x="952"/>
                  </a:lnTo>
                  <a:lnTo>
                    <a:pt y="1532" x="948"/>
                  </a:lnTo>
                  <a:lnTo>
                    <a:pt y="1528" x="946"/>
                  </a:lnTo>
                  <a:lnTo>
                    <a:pt y="1524" x="950"/>
                  </a:lnTo>
                  <a:lnTo>
                    <a:pt y="1524" x="954"/>
                  </a:lnTo>
                  <a:lnTo>
                    <a:pt y="1524" x="958"/>
                  </a:lnTo>
                  <a:lnTo>
                    <a:pt y="1526" x="960"/>
                  </a:lnTo>
                  <a:lnTo>
                    <a:pt y="1530" x="958"/>
                  </a:lnTo>
                  <a:lnTo>
                    <a:pt y="1538" x="952"/>
                  </a:lnTo>
                  <a:lnTo>
                    <a:pt y="1538" x="952"/>
                  </a:lnTo>
                  <a:lnTo>
                    <a:pt y="1536" x="952"/>
                  </a:lnTo>
                  <a:lnTo>
                    <a:pt y="1536" x="954"/>
                  </a:lnTo>
                  <a:lnTo>
                    <a:pt y="1536" x="954"/>
                  </a:lnTo>
                  <a:lnTo>
                    <a:pt y="1538" x="952"/>
                  </a:lnTo>
                  <a:lnTo>
                    <a:pt y="1538" x="952"/>
                  </a:lnTo>
                  <a:close/>
                  <a:moveTo>
                    <a:pt y="1226" x="980"/>
                  </a:moveTo>
                  <a:lnTo>
                    <a:pt y="1226" x="980"/>
                  </a:lnTo>
                  <a:lnTo>
                    <a:pt y="1238" x="976"/>
                  </a:lnTo>
                  <a:lnTo>
                    <a:pt y="1242" x="976"/>
                  </a:lnTo>
                  <a:lnTo>
                    <a:pt y="1230" x="984"/>
                  </a:lnTo>
                  <a:lnTo>
                    <a:pt y="1218" x="988"/>
                  </a:lnTo>
                  <a:lnTo>
                    <a:pt y="1218" x="988"/>
                  </a:lnTo>
                  <a:lnTo>
                    <a:pt y="1218" x="988"/>
                  </a:lnTo>
                  <a:lnTo>
                    <a:pt y="1226" x="980"/>
                  </a:lnTo>
                  <a:lnTo>
                    <a:pt y="1226" x="980"/>
                  </a:lnTo>
                  <a:lnTo>
                    <a:pt y="1228" x="980"/>
                  </a:lnTo>
                  <a:lnTo>
                    <a:pt y="1226" x="980"/>
                  </a:lnTo>
                  <a:lnTo>
                    <a:pt y="1226" x="982"/>
                  </a:lnTo>
                  <a:lnTo>
                    <a:pt y="1226" x="980"/>
                  </a:lnTo>
                  <a:lnTo>
                    <a:pt y="1226" x="980"/>
                  </a:lnTo>
                  <a:close/>
                  <a:moveTo>
                    <a:pt y="164" x="972"/>
                  </a:moveTo>
                  <a:lnTo>
                    <a:pt y="164" x="972"/>
                  </a:lnTo>
                  <a:lnTo>
                    <a:pt y="158" x="986"/>
                  </a:lnTo>
                  <a:lnTo>
                    <a:pt y="154" x="994"/>
                  </a:lnTo>
                  <a:lnTo>
                    <a:pt y="154" x="998"/>
                  </a:lnTo>
                  <a:lnTo>
                    <a:pt y="156" x="1002"/>
                  </a:lnTo>
                  <a:lnTo>
                    <a:pt y="156" x="1002"/>
                  </a:lnTo>
                  <a:lnTo>
                    <a:pt y="166" x="1000"/>
                  </a:lnTo>
                  <a:lnTo>
                    <a:pt y="170" x="996"/>
                  </a:lnTo>
                  <a:lnTo>
                    <a:pt y="170" x="994"/>
                  </a:lnTo>
                  <a:lnTo>
                    <a:pt y="172" x="990"/>
                  </a:lnTo>
                  <a:lnTo>
                    <a:pt y="170" x="984"/>
                  </a:lnTo>
                  <a:lnTo>
                    <a:pt y="164" x="972"/>
                  </a:lnTo>
                  <a:lnTo>
                    <a:pt y="164" x="972"/>
                  </a:lnTo>
                  <a:lnTo>
                    <a:pt y="164" x="976"/>
                  </a:lnTo>
                  <a:lnTo>
                    <a:pt y="164" x="972"/>
                  </a:lnTo>
                  <a:lnTo>
                    <a:pt y="164" x="972"/>
                  </a:lnTo>
                  <a:close/>
                  <a:moveTo>
                    <a:pt y="2182" x="1040"/>
                  </a:moveTo>
                  <a:lnTo>
                    <a:pt y="2182" x="1040"/>
                  </a:lnTo>
                  <a:lnTo>
                    <a:pt y="2178" x="1032"/>
                  </a:lnTo>
                  <a:lnTo>
                    <a:pt y="2176" x="1026"/>
                  </a:lnTo>
                  <a:lnTo>
                    <a:pt y="2176" x="1016"/>
                  </a:lnTo>
                  <a:lnTo>
                    <a:pt y="2176" x="1012"/>
                  </a:lnTo>
                  <a:lnTo>
                    <a:pt y="2174" x="1008"/>
                  </a:lnTo>
                  <a:lnTo>
                    <a:pt y="2170" x="1002"/>
                  </a:lnTo>
                  <a:lnTo>
                    <a:pt y="2164" x="998"/>
                  </a:lnTo>
                  <a:lnTo>
                    <a:pt y="2164" x="998"/>
                  </a:lnTo>
                  <a:lnTo>
                    <a:pt y="2158" x="1000"/>
                  </a:lnTo>
                  <a:lnTo>
                    <a:pt y="2154" x="1006"/>
                  </a:lnTo>
                  <a:lnTo>
                    <a:pt y="2150" x="1010"/>
                  </a:lnTo>
                  <a:lnTo>
                    <a:pt y="2148" x="1016"/>
                  </a:lnTo>
                  <a:lnTo>
                    <a:pt y="2148" x="1022"/>
                  </a:lnTo>
                  <a:lnTo>
                    <a:pt y="2150" x="1028"/>
                  </a:lnTo>
                  <a:lnTo>
                    <a:pt y="2154" x="1038"/>
                  </a:lnTo>
                  <a:lnTo>
                    <a:pt y="2162" x="1046"/>
                  </a:lnTo>
                  <a:lnTo>
                    <a:pt y="2170" x="1050"/>
                  </a:lnTo>
                  <a:lnTo>
                    <a:pt y="2174" x="1050"/>
                  </a:lnTo>
                  <a:lnTo>
                    <a:pt y="2176" x="1048"/>
                  </a:lnTo>
                  <a:lnTo>
                    <a:pt y="2180" x="1044"/>
                  </a:lnTo>
                  <a:lnTo>
                    <a:pt y="2182" x="1040"/>
                  </a:lnTo>
                  <a:lnTo>
                    <a:pt y="2182" x="1040"/>
                  </a:lnTo>
                  <a:lnTo>
                    <a:pt y="2180" x="1044"/>
                  </a:lnTo>
                  <a:lnTo>
                    <a:pt y="2182" x="1040"/>
                  </a:lnTo>
                  <a:lnTo>
                    <a:pt y="2182" x="1040"/>
                  </a:lnTo>
                  <a:close/>
                  <a:moveTo>
                    <a:pt y="330" x="1048"/>
                  </a:moveTo>
                  <a:lnTo>
                    <a:pt y="330" x="1048"/>
                  </a:lnTo>
                  <a:lnTo>
                    <a:pt y="332" x="1044"/>
                  </a:lnTo>
                  <a:lnTo>
                    <a:pt y="334" x="1038"/>
                  </a:lnTo>
                  <a:lnTo>
                    <a:pt y="332" x="1034"/>
                  </a:lnTo>
                  <a:lnTo>
                    <a:pt y="332" x="1032"/>
                  </a:lnTo>
                  <a:lnTo>
                    <a:pt y="326" x="1026"/>
                  </a:lnTo>
                  <a:lnTo>
                    <a:pt y="324" x="1024"/>
                  </a:lnTo>
                  <a:lnTo>
                    <a:pt y="324" x="1024"/>
                  </a:lnTo>
                  <a:lnTo>
                    <a:pt y="318" x="1028"/>
                  </a:lnTo>
                  <a:lnTo>
                    <a:pt y="314" x="1034"/>
                  </a:lnTo>
                  <a:lnTo>
                    <a:pt y="312" x="1038"/>
                  </a:lnTo>
                  <a:lnTo>
                    <a:pt y="312" x="1044"/>
                  </a:lnTo>
                  <a:lnTo>
                    <a:pt y="314" x="1048"/>
                  </a:lnTo>
                  <a:lnTo>
                    <a:pt y="318" x="1050"/>
                  </a:lnTo>
                  <a:lnTo>
                    <a:pt y="324" x="1052"/>
                  </a:lnTo>
                  <a:lnTo>
                    <a:pt y="330" x="1048"/>
                  </a:lnTo>
                  <a:lnTo>
                    <a:pt y="330" x="1048"/>
                  </a:lnTo>
                  <a:lnTo>
                    <a:pt y="332" x="1048"/>
                  </a:lnTo>
                  <a:lnTo>
                    <a:pt y="330" x="1048"/>
                  </a:lnTo>
                  <a:lnTo>
                    <a:pt y="330" x="1048"/>
                  </a:lnTo>
                  <a:lnTo>
                    <a:pt y="330" x="1048"/>
                  </a:lnTo>
                  <a:lnTo>
                    <a:pt y="330" x="1048"/>
                  </a:lnTo>
                  <a:close/>
                  <a:moveTo>
                    <a:pt y="130" x="1654"/>
                  </a:moveTo>
                  <a:lnTo>
                    <a:pt y="130" x="1654"/>
                  </a:lnTo>
                  <a:lnTo>
                    <a:pt y="130" x="1660"/>
                  </a:lnTo>
                  <a:lnTo>
                    <a:pt y="128" x="1664"/>
                  </a:lnTo>
                  <a:lnTo>
                    <a:pt y="122" x="1670"/>
                  </a:lnTo>
                  <a:lnTo>
                    <a:pt y="118" x="1678"/>
                  </a:lnTo>
                  <a:lnTo>
                    <a:pt y="116" x="1682"/>
                  </a:lnTo>
                  <a:lnTo>
                    <a:pt y="116" x="1686"/>
                  </a:lnTo>
                  <a:lnTo>
                    <a:pt y="116" x="1686"/>
                  </a:lnTo>
                  <a:lnTo>
                    <a:pt y="120" x="1684"/>
                  </a:lnTo>
                  <a:lnTo>
                    <a:pt y="122" x="1686"/>
                  </a:lnTo>
                  <a:lnTo>
                    <a:pt y="120" x="1684"/>
                  </a:lnTo>
                  <a:lnTo>
                    <a:pt y="120" x="1684"/>
                  </a:lnTo>
                  <a:lnTo>
                    <a:pt y="132" x="1674"/>
                  </a:lnTo>
                  <a:lnTo>
                    <a:pt y="142" x="1666"/>
                  </a:lnTo>
                  <a:lnTo>
                    <a:pt y="142" x="1666"/>
                  </a:lnTo>
                  <a:lnTo>
                    <a:pt y="140" x="1668"/>
                  </a:lnTo>
                  <a:lnTo>
                    <a:pt y="138" x="1666"/>
                  </a:lnTo>
                  <a:lnTo>
                    <a:pt y="142" x="1658"/>
                  </a:lnTo>
                  <a:lnTo>
                    <a:pt y="142" x="1658"/>
                  </a:lnTo>
                  <a:lnTo>
                    <a:pt y="138" x="1660"/>
                  </a:lnTo>
                  <a:lnTo>
                    <a:pt y="138" x="1654"/>
                  </a:lnTo>
                  <a:lnTo>
                    <a:pt y="138" x="1654"/>
                  </a:lnTo>
                  <a:lnTo>
                    <a:pt y="122" x="1668"/>
                  </a:lnTo>
                  <a:lnTo>
                    <a:pt y="124" x="1664"/>
                  </a:lnTo>
                  <a:lnTo>
                    <a:pt y="130" x="1654"/>
                  </a:lnTo>
                  <a:lnTo>
                    <a:pt y="130" x="1654"/>
                  </a:lnTo>
                  <a:close/>
                  <a:moveTo>
                    <a:pt y="170" x="1646"/>
                  </a:moveTo>
                  <a:lnTo>
                    <a:pt y="170" x="1646"/>
                  </a:lnTo>
                  <a:lnTo>
                    <a:pt y="172" x="1640"/>
                  </a:lnTo>
                  <a:lnTo>
                    <a:pt y="170" x="1646"/>
                  </a:lnTo>
                  <a:lnTo>
                    <a:pt y="170" x="1646"/>
                  </a:lnTo>
                  <a:lnTo>
                    <a:pt y="170" x="1644"/>
                  </a:lnTo>
                  <a:lnTo>
                    <a:pt y="170" x="1646"/>
                  </a:lnTo>
                  <a:lnTo>
                    <a:pt y="170" x="1646"/>
                  </a:lnTo>
                  <a:close/>
                  <a:moveTo>
                    <a:pt y="656" x="1642"/>
                  </a:moveTo>
                  <a:lnTo>
                    <a:pt y="656" x="1642"/>
                  </a:lnTo>
                  <a:lnTo>
                    <a:pt y="656" x="1636"/>
                  </a:lnTo>
                  <a:lnTo>
                    <a:pt y="656" x="1642"/>
                  </a:lnTo>
                  <a:lnTo>
                    <a:pt y="656" x="1642"/>
                  </a:lnTo>
                  <a:close/>
                  <a:moveTo>
                    <a:pt y="658" x="1630"/>
                  </a:moveTo>
                  <a:lnTo>
                    <a:pt y="658" x="1630"/>
                  </a:lnTo>
                  <a:lnTo>
                    <a:pt y="660" x="1626"/>
                  </a:lnTo>
                  <a:lnTo>
                    <a:pt y="658" x="1630"/>
                  </a:lnTo>
                  <a:lnTo>
                    <a:pt y="658" x="1630"/>
                  </a:lnTo>
                  <a:close/>
                  <a:moveTo>
                    <a:pt y="1870" x="1534"/>
                  </a:moveTo>
                  <a:lnTo>
                    <a:pt y="1870" x="1534"/>
                  </a:lnTo>
                  <a:lnTo>
                    <a:pt y="1872" x="1528"/>
                  </a:lnTo>
                  <a:lnTo>
                    <a:pt y="1870" x="1534"/>
                  </a:lnTo>
                  <a:lnTo>
                    <a:pt y="1870" x="1534"/>
                  </a:lnTo>
                  <a:close/>
                  <a:moveTo>
                    <a:pt y="138" x="1422"/>
                  </a:moveTo>
                  <a:lnTo>
                    <a:pt y="138" x="1422"/>
                  </a:lnTo>
                  <a:lnTo>
                    <a:pt y="150" x="1406"/>
                  </a:lnTo>
                  <a:lnTo>
                    <a:pt y="154" x="1400"/>
                  </a:lnTo>
                  <a:lnTo>
                    <a:pt y="156" x="1394"/>
                  </a:lnTo>
                  <a:lnTo>
                    <a:pt y="158" x="1386"/>
                  </a:lnTo>
                  <a:lnTo>
                    <a:pt y="158" x="1376"/>
                  </a:lnTo>
                  <a:lnTo>
                    <a:pt y="158" x="1376"/>
                  </a:lnTo>
                  <a:lnTo>
                    <a:pt y="138" x="1422"/>
                  </a:lnTo>
                  <a:lnTo>
                    <a:pt y="138" x="1422"/>
                  </a:lnTo>
                  <a:lnTo>
                    <a:pt y="136" x="1416"/>
                  </a:lnTo>
                  <a:lnTo>
                    <a:pt y="138" x="1422"/>
                  </a:lnTo>
                  <a:lnTo>
                    <a:pt y="138" x="1422"/>
                  </a:lnTo>
                  <a:close/>
                  <a:moveTo>
                    <a:pt y="316" x="1386"/>
                  </a:moveTo>
                  <a:lnTo>
                    <a:pt y="316" x="1386"/>
                  </a:lnTo>
                  <a:lnTo>
                    <a:pt y="318" x="1396"/>
                  </a:lnTo>
                  <a:lnTo>
                    <a:pt y="320" x="1398"/>
                  </a:lnTo>
                  <a:lnTo>
                    <a:pt y="322" x="1400"/>
                  </a:lnTo>
                  <a:lnTo>
                    <a:pt y="328" x="1396"/>
                  </a:lnTo>
                  <a:lnTo>
                    <a:pt y="338" x="1384"/>
                  </a:lnTo>
                  <a:lnTo>
                    <a:pt y="338" x="1384"/>
                  </a:lnTo>
                  <a:lnTo>
                    <a:pt y="334" x="1378"/>
                  </a:lnTo>
                  <a:lnTo>
                    <a:pt y="326" x="1372"/>
                  </a:lnTo>
                  <a:lnTo>
                    <a:pt y="322" x="1372"/>
                  </a:lnTo>
                  <a:lnTo>
                    <a:pt y="320" x="1374"/>
                  </a:lnTo>
                  <a:lnTo>
                    <a:pt y="318" x="1378"/>
                  </a:lnTo>
                  <a:lnTo>
                    <a:pt y="316" x="1386"/>
                  </a:lnTo>
                  <a:lnTo>
                    <a:pt y="316" x="1386"/>
                  </a:lnTo>
                  <a:lnTo>
                    <a:pt y="316" x="1384"/>
                  </a:lnTo>
                  <a:lnTo>
                    <a:pt y="316" x="1386"/>
                  </a:lnTo>
                  <a:lnTo>
                    <a:pt y="316" x="1386"/>
                  </a:lnTo>
                  <a:close/>
                  <a:moveTo>
                    <a:pt y="1104" x="1346"/>
                  </a:moveTo>
                  <a:lnTo>
                    <a:pt y="1104" x="1346"/>
                  </a:lnTo>
                  <a:lnTo>
                    <a:pt y="1114" x="1348"/>
                  </a:lnTo>
                  <a:lnTo>
                    <a:pt y="1120" x="1346"/>
                  </a:lnTo>
                  <a:lnTo>
                    <a:pt y="1126" x="1344"/>
                  </a:lnTo>
                  <a:lnTo>
                    <a:pt y="1130" x="1340"/>
                  </a:lnTo>
                  <a:lnTo>
                    <a:pt y="1134" x="1336"/>
                  </a:lnTo>
                  <a:lnTo>
                    <a:pt y="1134" x="1328"/>
                  </a:lnTo>
                  <a:lnTo>
                    <a:pt y="1132" x="1314"/>
                  </a:lnTo>
                  <a:lnTo>
                    <a:pt y="1132" x="1314"/>
                  </a:lnTo>
                  <a:lnTo>
                    <a:pt y="1128" x="1316"/>
                  </a:lnTo>
                  <a:lnTo>
                    <a:pt y="1124" x="1318"/>
                  </a:lnTo>
                  <a:lnTo>
                    <a:pt y="1120" x="1316"/>
                  </a:lnTo>
                  <a:lnTo>
                    <a:pt y="1118" x="1314"/>
                  </a:lnTo>
                  <a:lnTo>
                    <a:pt y="1112" x="1302"/>
                  </a:lnTo>
                  <a:lnTo>
                    <a:pt y="1108" x="1284"/>
                  </a:lnTo>
                  <a:lnTo>
                    <a:pt y="1108" x="1284"/>
                  </a:lnTo>
                  <a:lnTo>
                    <a:pt y="1104" x="1288"/>
                  </a:lnTo>
                  <a:lnTo>
                    <a:pt y="1100" x="1292"/>
                  </a:lnTo>
                  <a:lnTo>
                    <a:pt y="1096" x="1294"/>
                  </a:lnTo>
                  <a:lnTo>
                    <a:pt y="1094" x="1294"/>
                  </a:lnTo>
                  <a:lnTo>
                    <a:pt y="1094" x="1294"/>
                  </a:lnTo>
                  <a:lnTo>
                    <a:pt y="1098" x="1300"/>
                  </a:lnTo>
                  <a:lnTo>
                    <a:pt y="1098" x="1306"/>
                  </a:lnTo>
                  <a:lnTo>
                    <a:pt y="1092" x="1318"/>
                  </a:lnTo>
                  <a:lnTo>
                    <a:pt y="1090" x="1324"/>
                  </a:lnTo>
                  <a:lnTo>
                    <a:pt y="1090" x="1330"/>
                  </a:lnTo>
                  <a:lnTo>
                    <a:pt y="1094" x="1338"/>
                  </a:lnTo>
                  <a:lnTo>
                    <a:pt y="1104" x="1346"/>
                  </a:lnTo>
                  <a:lnTo>
                    <a:pt y="1104" x="1346"/>
                  </a:lnTo>
                  <a:lnTo>
                    <a:pt y="1106" x="1346"/>
                  </a:lnTo>
                  <a:lnTo>
                    <a:pt y="1104" x="1344"/>
                  </a:lnTo>
                  <a:lnTo>
                    <a:pt y="1100" x="1340"/>
                  </a:lnTo>
                  <a:lnTo>
                    <a:pt y="1096" x="1338"/>
                  </a:lnTo>
                  <a:lnTo>
                    <a:pt y="1104" x="1346"/>
                  </a:lnTo>
                  <a:lnTo>
                    <a:pt y="1104" x="1346"/>
                  </a:lnTo>
                  <a:close/>
                  <a:moveTo>
                    <a:pt y="372" x="1298"/>
                  </a:moveTo>
                  <a:lnTo>
                    <a:pt y="372" x="1298"/>
                  </a:lnTo>
                  <a:lnTo>
                    <a:pt y="382" x="1302"/>
                  </a:lnTo>
                  <a:lnTo>
                    <a:pt y="384" x="1302"/>
                  </a:lnTo>
                  <a:lnTo>
                    <a:pt y="384" x="1302"/>
                  </a:lnTo>
                  <a:lnTo>
                    <a:pt y="380" x="1296"/>
                  </a:lnTo>
                  <a:lnTo>
                    <a:pt y="374" x="1290"/>
                  </a:lnTo>
                  <a:lnTo>
                    <a:pt y="368" x="1286"/>
                  </a:lnTo>
                  <a:lnTo>
                    <a:pt y="364" x="1284"/>
                  </a:lnTo>
                  <a:lnTo>
                    <a:pt y="364" x="1284"/>
                  </a:lnTo>
                  <a:lnTo>
                    <a:pt y="364" x="1288"/>
                  </a:lnTo>
                  <a:lnTo>
                    <a:pt y="372" x="1298"/>
                  </a:lnTo>
                  <a:lnTo>
                    <a:pt y="372" x="1298"/>
                  </a:lnTo>
                  <a:lnTo>
                    <a:pt y="372" x="1298"/>
                  </a:lnTo>
                  <a:lnTo>
                    <a:pt y="372" x="1298"/>
                  </a:lnTo>
                  <a:lnTo>
                    <a:pt y="370" x="1296"/>
                  </a:lnTo>
                  <a:lnTo>
                    <a:pt y="372" x="1298"/>
                  </a:lnTo>
                  <a:lnTo>
                    <a:pt y="372" x="1298"/>
                  </a:lnTo>
                  <a:close/>
                  <a:moveTo>
                    <a:pt y="1416" x="1284"/>
                  </a:moveTo>
                  <a:lnTo>
                    <a:pt y="1416" x="1284"/>
                  </a:lnTo>
                  <a:lnTo>
                    <a:pt y="1420" x="1296"/>
                  </a:lnTo>
                  <a:lnTo>
                    <a:pt y="1424" x="1300"/>
                  </a:lnTo>
                  <a:lnTo>
                    <a:pt y="1426" x="1302"/>
                  </a:lnTo>
                  <a:lnTo>
                    <a:pt y="1430" x="1302"/>
                  </a:lnTo>
                  <a:lnTo>
                    <a:pt y="1434" x="1302"/>
                  </a:lnTo>
                  <a:lnTo>
                    <a:pt y="1444" x="1294"/>
                  </a:lnTo>
                  <a:lnTo>
                    <a:pt y="1444" x="1294"/>
                  </a:lnTo>
                  <a:lnTo>
                    <a:pt y="1446" x="1280"/>
                  </a:lnTo>
                  <a:lnTo>
                    <a:pt y="1444" x="1274"/>
                  </a:lnTo>
                  <a:lnTo>
                    <a:pt y="1440" x="1270"/>
                  </a:lnTo>
                  <a:lnTo>
                    <a:pt y="1436" x="1270"/>
                  </a:lnTo>
                  <a:lnTo>
                    <a:pt y="1430" x="1272"/>
                  </a:lnTo>
                  <a:lnTo>
                    <a:pt y="1426" x="1276"/>
                  </a:lnTo>
                  <a:lnTo>
                    <a:pt y="1416" x="1284"/>
                  </a:lnTo>
                  <a:lnTo>
                    <a:pt y="1416" x="1284"/>
                  </a:lnTo>
                  <a:lnTo>
                    <a:pt y="1416" x="1286"/>
                  </a:lnTo>
                  <a:lnTo>
                    <a:pt y="1418" x="1284"/>
                  </a:lnTo>
                  <a:lnTo>
                    <a:pt y="1418" x="1282"/>
                  </a:lnTo>
                  <a:lnTo>
                    <a:pt y="1416" x="1284"/>
                  </a:lnTo>
                  <a:lnTo>
                    <a:pt y="1416" x="1284"/>
                  </a:lnTo>
                  <a:close/>
                  <a:moveTo>
                    <a:pt y="854" x="1252"/>
                  </a:moveTo>
                  <a:lnTo>
                    <a:pt y="854" x="1252"/>
                  </a:lnTo>
                  <a:lnTo>
                    <a:pt y="858" x="1262"/>
                  </a:lnTo>
                  <a:lnTo>
                    <a:pt y="862" x="1266"/>
                  </a:lnTo>
                  <a:lnTo>
                    <a:pt y="866" x="1268"/>
                  </a:lnTo>
                  <a:lnTo>
                    <a:pt y="870" x="1268"/>
                  </a:lnTo>
                  <a:lnTo>
                    <a:pt y="876" x="1268"/>
                  </a:lnTo>
                  <a:lnTo>
                    <a:pt y="888" x="1264"/>
                  </a:lnTo>
                  <a:lnTo>
                    <a:pt y="888" x="1264"/>
                  </a:lnTo>
                  <a:lnTo>
                    <a:pt y="880" x="1256"/>
                  </a:lnTo>
                  <a:lnTo>
                    <a:pt y="872" x="1252"/>
                  </a:lnTo>
                  <a:lnTo>
                    <a:pt y="864" x="1252"/>
                  </a:lnTo>
                  <a:lnTo>
                    <a:pt y="854" x="1252"/>
                  </a:lnTo>
                  <a:lnTo>
                    <a:pt y="854" x="1252"/>
                  </a:lnTo>
                  <a:lnTo>
                    <a:pt y="854" x="1254"/>
                  </a:lnTo>
                  <a:lnTo>
                    <a:pt y="854" x="1254"/>
                  </a:lnTo>
                  <a:lnTo>
                    <a:pt y="856" x="1252"/>
                  </a:lnTo>
                  <a:lnTo>
                    <a:pt y="858" x="1250"/>
                  </a:lnTo>
                  <a:lnTo>
                    <a:pt y="854" x="1252"/>
                  </a:lnTo>
                  <a:lnTo>
                    <a:pt y="854" x="1252"/>
                  </a:lnTo>
                  <a:close/>
                  <a:moveTo>
                    <a:pt y="360" x="1138"/>
                  </a:moveTo>
                  <a:lnTo>
                    <a:pt y="360" x="1138"/>
                  </a:lnTo>
                  <a:lnTo>
                    <a:pt y="362" x="1136"/>
                  </a:lnTo>
                  <a:lnTo>
                    <a:pt y="360" x="1138"/>
                  </a:lnTo>
                  <a:lnTo>
                    <a:pt y="360" x="1138"/>
                  </a:lnTo>
                  <a:lnTo>
                    <a:pt y="360" x="1138"/>
                  </a:lnTo>
                  <a:lnTo>
                    <a:pt y="360" x="1138"/>
                  </a:lnTo>
                  <a:lnTo>
                    <a:pt y="360" x="1138"/>
                  </a:lnTo>
                  <a:lnTo>
                    <a:pt y="360" x="1138"/>
                  </a:lnTo>
                  <a:lnTo>
                    <a:pt y="360" x="1138"/>
                  </a:lnTo>
                  <a:close/>
                  <a:moveTo>
                    <a:pt y="818" x="1130"/>
                  </a:moveTo>
                  <a:lnTo>
                    <a:pt y="818" x="1130"/>
                  </a:lnTo>
                  <a:lnTo>
                    <a:pt y="826" x="1128"/>
                  </a:lnTo>
                  <a:lnTo>
                    <a:pt y="822" x="1128"/>
                  </a:lnTo>
                  <a:lnTo>
                    <a:pt y="808" x="1132"/>
                  </a:lnTo>
                  <a:lnTo>
                    <a:pt y="808" x="1132"/>
                  </a:lnTo>
                  <a:lnTo>
                    <a:pt y="818" x="1130"/>
                  </a:lnTo>
                  <a:lnTo>
                    <a:pt y="818" x="1130"/>
                  </a:lnTo>
                  <a:lnTo>
                    <a:pt y="818" x="1130"/>
                  </a:lnTo>
                  <a:lnTo>
                    <a:pt y="818" x="1130"/>
                  </a:lnTo>
                  <a:lnTo>
                    <a:pt y="818" x="1130"/>
                  </a:lnTo>
                  <a:close/>
                  <a:moveTo>
                    <a:pt y="1004" x="1130"/>
                  </a:moveTo>
                  <a:lnTo>
                    <a:pt y="1004" x="1130"/>
                  </a:lnTo>
                  <a:lnTo>
                    <a:pt y="1008" x="1128"/>
                  </a:lnTo>
                  <a:lnTo>
                    <a:pt y="1004" x="1130"/>
                  </a:lnTo>
                  <a:lnTo>
                    <a:pt y="1004" x="1130"/>
                  </a:lnTo>
                  <a:close/>
                  <a:moveTo>
                    <a:pt y="186" x="1108"/>
                  </a:moveTo>
                  <a:lnTo>
                    <a:pt y="186" x="1108"/>
                  </a:lnTo>
                  <a:lnTo>
                    <a:pt y="184" x="1110"/>
                  </a:lnTo>
                  <a:lnTo>
                    <a:pt y="186" x="1108"/>
                  </a:lnTo>
                  <a:lnTo>
                    <a:pt y="186" x="1108"/>
                  </a:lnTo>
                  <a:close/>
                  <a:moveTo>
                    <a:pt y="354" x="1114"/>
                  </a:moveTo>
                  <a:lnTo>
                    <a:pt y="354" x="1114"/>
                  </a:lnTo>
                  <a:lnTo>
                    <a:pt y="348" x="1114"/>
                  </a:lnTo>
                  <a:lnTo>
                    <a:pt y="344" x="1118"/>
                  </a:lnTo>
                  <a:lnTo>
                    <a:pt y="344" x="1122"/>
                  </a:lnTo>
                  <a:lnTo>
                    <a:pt y="344" x="1126"/>
                  </a:lnTo>
                  <a:lnTo>
                    <a:pt y="346" x="1128"/>
                  </a:lnTo>
                  <a:lnTo>
                    <a:pt y="350" x="1128"/>
                  </a:lnTo>
                  <a:lnTo>
                    <a:pt y="352" x="1124"/>
                  </a:lnTo>
                  <a:lnTo>
                    <a:pt y="354" x="1114"/>
                  </a:lnTo>
                  <a:lnTo>
                    <a:pt y="354" x="1114"/>
                  </a:lnTo>
                  <a:lnTo>
                    <a:pt y="354" x="1116"/>
                  </a:lnTo>
                  <a:lnTo>
                    <a:pt y="354" x="1114"/>
                  </a:lnTo>
                  <a:lnTo>
                    <a:pt y="354" x="1114"/>
                  </a:lnTo>
                  <a:close/>
                  <a:moveTo>
                    <a:pt y="1078" x="1120"/>
                  </a:moveTo>
                  <a:lnTo>
                    <a:pt y="1078" x="1120"/>
                  </a:lnTo>
                  <a:lnTo>
                    <a:pt y="1078" x="1126"/>
                  </a:lnTo>
                  <a:lnTo>
                    <a:pt y="1080" x="1126"/>
                  </a:lnTo>
                  <a:lnTo>
                    <a:pt y="1082" x="1124"/>
                  </a:lnTo>
                  <a:lnTo>
                    <a:pt y="1078" x="1120"/>
                  </a:lnTo>
                  <a:lnTo>
                    <a:pt y="1078" x="1120"/>
                  </a:lnTo>
                  <a:lnTo>
                    <a:pt y="1080" x="1120"/>
                  </a:lnTo>
                  <a:lnTo>
                    <a:pt y="1078" x="1120"/>
                  </a:lnTo>
                  <a:lnTo>
                    <a:pt y="1078" x="1120"/>
                  </a:lnTo>
                  <a:close/>
                  <a:moveTo>
                    <a:pt y="1080" x="1130"/>
                  </a:moveTo>
                  <a:lnTo>
                    <a:pt y="1080" x="1130"/>
                  </a:lnTo>
                  <a:lnTo>
                    <a:pt y="1076" x="1130"/>
                  </a:lnTo>
                  <a:lnTo>
                    <a:pt y="1080" x="1130"/>
                  </a:lnTo>
                  <a:lnTo>
                    <a:pt y="1080" x="1130"/>
                  </a:lnTo>
                  <a:lnTo>
                    <a:pt y="1078" x="1130"/>
                  </a:lnTo>
                  <a:lnTo>
                    <a:pt y="1080" x="1130"/>
                  </a:lnTo>
                  <a:lnTo>
                    <a:pt y="1080" x="1130"/>
                  </a:lnTo>
                  <a:close/>
                  <a:moveTo>
                    <a:pt y="1088" x="1134"/>
                  </a:moveTo>
                  <a:lnTo>
                    <a:pt y="1088" x="1134"/>
                  </a:lnTo>
                  <a:lnTo>
                    <a:pt y="1090" x="1134"/>
                  </a:lnTo>
                  <a:lnTo>
                    <a:pt y="1086" x="1134"/>
                  </a:lnTo>
                  <a:lnTo>
                    <a:pt y="1082" x="1134"/>
                  </a:lnTo>
                  <a:lnTo>
                    <a:pt y="1088" x="1134"/>
                  </a:lnTo>
                  <a:lnTo>
                    <a:pt y="1088" x="1134"/>
                  </a:lnTo>
                  <a:lnTo>
                    <a:pt y="1088" x="1134"/>
                  </a:lnTo>
                  <a:lnTo>
                    <a:pt y="1088" x="1134"/>
                  </a:lnTo>
                  <a:lnTo>
                    <a:pt y="1088" x="1134"/>
                  </a:lnTo>
                  <a:close/>
                  <a:moveTo>
                    <a:pt y="768" x="1144"/>
                  </a:moveTo>
                  <a:lnTo>
                    <a:pt y="768" x="1144"/>
                  </a:lnTo>
                  <a:lnTo>
                    <a:pt y="796" x="1136"/>
                  </a:lnTo>
                  <a:lnTo>
                    <a:pt y="796" x="1136"/>
                  </a:lnTo>
                  <a:lnTo>
                    <a:pt y="752" x="1148"/>
                  </a:lnTo>
                  <a:lnTo>
                    <a:pt y="752" x="1148"/>
                  </a:lnTo>
                  <a:lnTo>
                    <a:pt y="768" x="1144"/>
                  </a:lnTo>
                  <a:lnTo>
                    <a:pt y="768" x="1144"/>
                  </a:lnTo>
                  <a:close/>
                  <a:moveTo>
                    <a:pt y="1002" x="1146"/>
                  </a:moveTo>
                  <a:lnTo>
                    <a:pt y="998" x="1150"/>
                  </a:lnTo>
                  <a:lnTo>
                    <a:pt y="998" x="1150"/>
                  </a:lnTo>
                  <a:lnTo>
                    <a:pt y="1002" x="1148"/>
                  </a:lnTo>
                  <a:lnTo>
                    <a:pt y="1004" x="1148"/>
                  </a:lnTo>
                  <a:lnTo>
                    <a:pt y="1002" x="1146"/>
                  </a:lnTo>
                  <a:lnTo>
                    <a:pt y="1002" x="1146"/>
                  </a:lnTo>
                  <a:close/>
                  <a:moveTo>
                    <a:pt y="742" x="1150"/>
                  </a:moveTo>
                  <a:lnTo>
                    <a:pt y="742" x="1150"/>
                  </a:lnTo>
                  <a:lnTo>
                    <a:pt y="740" x="1150"/>
                  </a:lnTo>
                  <a:lnTo>
                    <a:pt y="742" x="1150"/>
                  </a:lnTo>
                  <a:lnTo>
                    <a:pt y="742" x="1150"/>
                  </a:lnTo>
                  <a:lnTo>
                    <a:pt y="742" x="1150"/>
                  </a:lnTo>
                  <a:lnTo>
                    <a:pt y="742" x="1150"/>
                  </a:lnTo>
                  <a:close/>
                  <a:moveTo>
                    <a:pt y="186" x="1138"/>
                  </a:moveTo>
                  <a:lnTo>
                    <a:pt y="186" x="1138"/>
                  </a:lnTo>
                  <a:lnTo>
                    <a:pt y="184" x="1156"/>
                  </a:lnTo>
                  <a:lnTo>
                    <a:pt y="184" x="1156"/>
                  </a:lnTo>
                  <a:lnTo>
                    <a:pt y="186" x="1154"/>
                  </a:lnTo>
                  <a:lnTo>
                    <a:pt y="188" x="1146"/>
                  </a:lnTo>
                  <a:lnTo>
                    <a:pt y="186" x="1142"/>
                  </a:lnTo>
                  <a:lnTo>
                    <a:pt y="186" x="1138"/>
                  </a:lnTo>
                  <a:lnTo>
                    <a:pt y="186" x="1138"/>
                  </a:lnTo>
                  <a:lnTo>
                    <a:pt y="186" x="1140"/>
                  </a:lnTo>
                  <a:lnTo>
                    <a:pt y="186" x="1142"/>
                  </a:lnTo>
                  <a:lnTo>
                    <a:pt y="186" x="1140"/>
                  </a:lnTo>
                  <a:lnTo>
                    <a:pt y="186" x="1138"/>
                  </a:lnTo>
                  <a:lnTo>
                    <a:pt y="186" x="1138"/>
                  </a:lnTo>
                  <a:close/>
                  <a:moveTo>
                    <a:pt y="362" x="1210"/>
                  </a:moveTo>
                  <a:lnTo>
                    <a:pt y="362" x="1210"/>
                  </a:lnTo>
                  <a:lnTo>
                    <a:pt y="350" x="1222"/>
                  </a:lnTo>
                  <a:lnTo>
                    <a:pt y="362" x="1210"/>
                  </a:lnTo>
                  <a:lnTo>
                    <a:pt y="362" x="1210"/>
                  </a:lnTo>
                  <a:lnTo>
                    <a:pt y="362" x="1212"/>
                  </a:lnTo>
                  <a:lnTo>
                    <a:pt y="362" x="1210"/>
                  </a:lnTo>
                  <a:lnTo>
                    <a:pt y="362" x="1210"/>
                  </a:lnTo>
                  <a:close/>
                  <a:moveTo>
                    <a:pt y="480" x="1240"/>
                  </a:moveTo>
                  <a:lnTo>
                    <a:pt y="480" x="1240"/>
                  </a:lnTo>
                  <a:lnTo>
                    <a:pt y="482" x="1246"/>
                  </a:lnTo>
                  <a:lnTo>
                    <a:pt y="484" x="1242"/>
                  </a:lnTo>
                  <a:lnTo>
                    <a:pt y="484" x="1220"/>
                  </a:lnTo>
                  <a:lnTo>
                    <a:pt y="484" x="1212"/>
                  </a:lnTo>
                  <a:lnTo>
                    <a:pt y="482" x="1210"/>
                  </a:lnTo>
                  <a:lnTo>
                    <a:pt y="482" x="1218"/>
                  </a:lnTo>
                  <a:lnTo>
                    <a:pt y="480" x="1240"/>
                  </a:lnTo>
                  <a:lnTo>
                    <a:pt y="480" x="1240"/>
                  </a:lnTo>
                  <a:lnTo>
                    <a:pt y="480" x="1240"/>
                  </a:lnTo>
                  <a:lnTo>
                    <a:pt y="480" x="1238"/>
                  </a:lnTo>
                  <a:lnTo>
                    <a:pt y="480" x="1236"/>
                  </a:lnTo>
                  <a:lnTo>
                    <a:pt y="480" x="1240"/>
                  </a:lnTo>
                  <a:lnTo>
                    <a:pt y="480" x="1240"/>
                  </a:lnTo>
                  <a:close/>
                  <a:moveTo>
                    <a:pt y="1780" x="1226"/>
                  </a:moveTo>
                  <a:lnTo>
                    <a:pt y="1780" x="1226"/>
                  </a:lnTo>
                  <a:lnTo>
                    <a:pt y="1774" x="1240"/>
                  </a:lnTo>
                  <a:lnTo>
                    <a:pt y="1772" x="1254"/>
                  </a:lnTo>
                  <a:lnTo>
                    <a:pt y="1768" x="1270"/>
                  </a:lnTo>
                  <a:lnTo>
                    <a:pt y="1768" x="1284"/>
                  </a:lnTo>
                  <a:lnTo>
                    <a:pt y="1770" x="1290"/>
                  </a:lnTo>
                  <a:lnTo>
                    <a:pt y="1770" x="1296"/>
                  </a:lnTo>
                  <a:lnTo>
                    <a:pt y="1774" x="1298"/>
                  </a:lnTo>
                  <a:lnTo>
                    <a:pt y="1778" x="1300"/>
                  </a:lnTo>
                  <a:lnTo>
                    <a:pt y="1784" x="1298"/>
                  </a:lnTo>
                  <a:lnTo>
                    <a:pt y="1792" x="1294"/>
                  </a:lnTo>
                  <a:lnTo>
                    <a:pt y="1792" x="1294"/>
                  </a:lnTo>
                  <a:lnTo>
                    <a:pt y="1796" x="1292"/>
                  </a:lnTo>
                  <a:lnTo>
                    <a:pt y="1798" x="1288"/>
                  </a:lnTo>
                  <a:lnTo>
                    <a:pt y="1802" x="1280"/>
                  </a:lnTo>
                  <a:lnTo>
                    <a:pt y="1800" x="1270"/>
                  </a:lnTo>
                  <a:lnTo>
                    <a:pt y="1796" x="1260"/>
                  </a:lnTo>
                  <a:lnTo>
                    <a:pt y="1786" x="1242"/>
                  </a:lnTo>
                  <a:lnTo>
                    <a:pt y="1780" x="1226"/>
                  </a:lnTo>
                  <a:lnTo>
                    <a:pt y="1780" x="1226"/>
                  </a:lnTo>
                  <a:lnTo>
                    <a:pt y="1780" x="1234"/>
                  </a:lnTo>
                  <a:lnTo>
                    <a:pt y="1780" x="1226"/>
                  </a:lnTo>
                  <a:lnTo>
                    <a:pt y="1780" x="1226"/>
                  </a:lnTo>
                  <a:close/>
                  <a:moveTo>
                    <a:pt y="2194" x="1348"/>
                  </a:moveTo>
                  <a:lnTo>
                    <a:pt y="2194" x="1348"/>
                  </a:lnTo>
                  <a:lnTo>
                    <a:pt y="2196" x="1340"/>
                  </a:lnTo>
                  <a:lnTo>
                    <a:pt y="2198" x="1332"/>
                  </a:lnTo>
                  <a:lnTo>
                    <a:pt y="2196" x="1324"/>
                  </a:lnTo>
                  <a:lnTo>
                    <a:pt y="2194" x="1316"/>
                  </a:lnTo>
                  <a:lnTo>
                    <a:pt y="2186" x="1300"/>
                  </a:lnTo>
                  <a:lnTo>
                    <a:pt y="2176" x="1288"/>
                  </a:lnTo>
                  <a:lnTo>
                    <a:pt y="2176" x="1288"/>
                  </a:lnTo>
                  <a:lnTo>
                    <a:pt y="2178" x="1296"/>
                  </a:lnTo>
                  <a:lnTo>
                    <a:pt y="2176" x="1302"/>
                  </a:lnTo>
                  <a:lnTo>
                    <a:pt y="2176" x="1302"/>
                  </a:lnTo>
                  <a:lnTo>
                    <a:pt y="2174" x="1302"/>
                  </a:lnTo>
                  <a:lnTo>
                    <a:pt y="2172" x="1292"/>
                  </a:lnTo>
                  <a:lnTo>
                    <a:pt y="2172" x="1292"/>
                  </a:lnTo>
                  <a:lnTo>
                    <a:pt y="2166" x="1298"/>
                  </a:lnTo>
                  <a:lnTo>
                    <a:pt y="2160" x="1304"/>
                  </a:lnTo>
                  <a:lnTo>
                    <a:pt y="2156" x="1310"/>
                  </a:lnTo>
                  <a:lnTo>
                    <a:pt y="2152" x="1318"/>
                  </a:lnTo>
                  <a:lnTo>
                    <a:pt y="2150" x="1330"/>
                  </a:lnTo>
                  <a:lnTo>
                    <a:pt y="2152" x="1342"/>
                  </a:lnTo>
                  <a:lnTo>
                    <a:pt y="2156" x="1346"/>
                  </a:lnTo>
                  <a:lnTo>
                    <a:pt y="2158" x="1350"/>
                  </a:lnTo>
                  <a:lnTo>
                    <a:pt y="2164" x="1354"/>
                  </a:lnTo>
                  <a:lnTo>
                    <a:pt y="2168" x="1356"/>
                  </a:lnTo>
                  <a:lnTo>
                    <a:pt y="2174" x="1356"/>
                  </a:lnTo>
                  <a:lnTo>
                    <a:pt y="2180" x="1354"/>
                  </a:lnTo>
                  <a:lnTo>
                    <a:pt y="2186" x="1352"/>
                  </a:lnTo>
                  <a:lnTo>
                    <a:pt y="2194" x="1348"/>
                  </a:lnTo>
                  <a:lnTo>
                    <a:pt y="2194" x="1348"/>
                  </a:lnTo>
                  <a:lnTo>
                    <a:pt y="2196" x="1344"/>
                  </a:lnTo>
                  <a:lnTo>
                    <a:pt y="2194" x="1346"/>
                  </a:lnTo>
                  <a:lnTo>
                    <a:pt y="2192" x="1348"/>
                  </a:lnTo>
                  <a:lnTo>
                    <a:pt y="2194" x="1348"/>
                  </a:lnTo>
                  <a:lnTo>
                    <a:pt y="2194" x="1348"/>
                  </a:lnTo>
                  <a:close/>
                  <a:moveTo>
                    <a:pt y="1574" x="1402"/>
                  </a:moveTo>
                  <a:lnTo>
                    <a:pt y="1574" x="1402"/>
                  </a:lnTo>
                  <a:lnTo>
                    <a:pt y="1578" x="1388"/>
                  </a:lnTo>
                  <a:lnTo>
                    <a:pt y="1582" x="1376"/>
                  </a:lnTo>
                  <a:lnTo>
                    <a:pt y="1582" x="1376"/>
                  </a:lnTo>
                  <a:lnTo>
                    <a:pt y="1580" x="1378"/>
                  </a:lnTo>
                  <a:lnTo>
                    <a:pt y="1578" x="1380"/>
                  </a:lnTo>
                  <a:lnTo>
                    <a:pt y="1574" x="1378"/>
                  </a:lnTo>
                  <a:lnTo>
                    <a:pt y="1564" x="1368"/>
                  </a:lnTo>
                  <a:lnTo>
                    <a:pt y="1564" x="1368"/>
                  </a:lnTo>
                  <a:lnTo>
                    <a:pt y="1562" x="1362"/>
                  </a:lnTo>
                  <a:lnTo>
                    <a:pt y="1560" x="1362"/>
                  </a:lnTo>
                  <a:lnTo>
                    <a:pt y="1560" x="1364"/>
                  </a:lnTo>
                  <a:lnTo>
                    <a:pt y="1564" x="1368"/>
                  </a:lnTo>
                  <a:lnTo>
                    <a:pt y="1564" x="1368"/>
                  </a:lnTo>
                  <a:lnTo>
                    <a:pt y="1566" x="1368"/>
                  </a:lnTo>
                  <a:lnTo>
                    <a:pt y="1566" x="1372"/>
                  </a:lnTo>
                  <a:lnTo>
                    <a:pt y="1566" x="1374"/>
                  </a:lnTo>
                  <a:lnTo>
                    <a:pt y="1570" x="1372"/>
                  </a:lnTo>
                  <a:lnTo>
                    <a:pt y="1570" x="1372"/>
                  </a:lnTo>
                  <a:lnTo>
                    <a:pt y="1574" x="1376"/>
                  </a:lnTo>
                  <a:lnTo>
                    <a:pt y="1574" x="1378"/>
                  </a:lnTo>
                  <a:lnTo>
                    <a:pt y="1572" x="1380"/>
                  </a:lnTo>
                  <a:lnTo>
                    <a:pt y="1566" x="1380"/>
                  </a:lnTo>
                  <a:lnTo>
                    <a:pt y="1554" x="1376"/>
                  </a:lnTo>
                  <a:lnTo>
                    <a:pt y="1548" x="1374"/>
                  </a:lnTo>
                  <a:lnTo>
                    <a:pt y="1546" x="1372"/>
                  </a:lnTo>
                  <a:lnTo>
                    <a:pt y="1546" x="1372"/>
                  </a:lnTo>
                  <a:lnTo>
                    <a:pt y="1542" x="1380"/>
                  </a:lnTo>
                  <a:lnTo>
                    <a:pt y="1542" x="1390"/>
                  </a:lnTo>
                  <a:lnTo>
                    <a:pt y="1544" x="1396"/>
                  </a:lnTo>
                  <a:lnTo>
                    <a:pt y="1546" x="1404"/>
                  </a:lnTo>
                  <a:lnTo>
                    <a:pt y="1552" x="1408"/>
                  </a:lnTo>
                  <a:lnTo>
                    <a:pt y="1558" x="1410"/>
                  </a:lnTo>
                  <a:lnTo>
                    <a:pt y="1564" x="1408"/>
                  </a:lnTo>
                  <a:lnTo>
                    <a:pt y="1574" x="1402"/>
                  </a:lnTo>
                  <a:lnTo>
                    <a:pt y="1574" x="1402"/>
                  </a:lnTo>
                  <a:lnTo>
                    <a:pt y="1574" x="1400"/>
                  </a:lnTo>
                  <a:lnTo>
                    <a:pt y="1572" x="1400"/>
                  </a:lnTo>
                  <a:lnTo>
                    <a:pt y="1572" x="1402"/>
                  </a:lnTo>
                  <a:lnTo>
                    <a:pt y="1574" x="1402"/>
                  </a:lnTo>
                  <a:lnTo>
                    <a:pt y="1574" x="1402"/>
                  </a:lnTo>
                  <a:close/>
                  <a:moveTo>
                    <a:pt y="1200" x="1430"/>
                  </a:moveTo>
                  <a:lnTo>
                    <a:pt y="1200" x="1430"/>
                  </a:lnTo>
                  <a:lnTo>
                    <a:pt y="1206" x="1426"/>
                  </a:lnTo>
                  <a:lnTo>
                    <a:pt y="1208" x="1422"/>
                  </a:lnTo>
                  <a:lnTo>
                    <a:pt y="1210" x="1416"/>
                  </a:lnTo>
                  <a:lnTo>
                    <a:pt y="1210" x="1410"/>
                  </a:lnTo>
                  <a:lnTo>
                    <a:pt y="1208" x="1406"/>
                  </a:lnTo>
                  <a:lnTo>
                    <a:pt y="1204" x="1402"/>
                  </a:lnTo>
                  <a:lnTo>
                    <a:pt y="1198" x="1400"/>
                  </a:lnTo>
                  <a:lnTo>
                    <a:pt y="1192" x="1400"/>
                  </a:lnTo>
                  <a:lnTo>
                    <a:pt y="1192" x="1400"/>
                  </a:lnTo>
                  <a:lnTo>
                    <a:pt y="1186" x="1414"/>
                  </a:lnTo>
                  <a:lnTo>
                    <a:pt y="1184" x="1418"/>
                  </a:lnTo>
                  <a:lnTo>
                    <a:pt y="1184" x="1422"/>
                  </a:lnTo>
                  <a:lnTo>
                    <a:pt y="1186" x="1426"/>
                  </a:lnTo>
                  <a:lnTo>
                    <a:pt y="1190" x="1428"/>
                  </a:lnTo>
                  <a:lnTo>
                    <a:pt y="1200" x="1430"/>
                  </a:lnTo>
                  <a:lnTo>
                    <a:pt y="1200" x="1430"/>
                  </a:lnTo>
                  <a:lnTo>
                    <a:pt y="1206" x="1428"/>
                  </a:lnTo>
                  <a:lnTo>
                    <a:pt y="1204" x="1430"/>
                  </a:lnTo>
                  <a:lnTo>
                    <a:pt y="1200" x="1430"/>
                  </a:lnTo>
                  <a:lnTo>
                    <a:pt y="1200" x="1430"/>
                  </a:lnTo>
                  <a:lnTo>
                    <a:pt y="1200" x="1430"/>
                  </a:lnTo>
                  <a:lnTo>
                    <a:pt y="1200" x="1430"/>
                  </a:lnTo>
                  <a:close/>
                  <a:moveTo>
                    <a:pt y="374" x="1430"/>
                  </a:moveTo>
                  <a:lnTo>
                    <a:pt y="374" x="1430"/>
                  </a:lnTo>
                  <a:lnTo>
                    <a:pt y="372" x="1424"/>
                  </a:lnTo>
                  <a:lnTo>
                    <a:pt y="370" x="1420"/>
                  </a:lnTo>
                  <a:lnTo>
                    <a:pt y="366" x="1418"/>
                  </a:lnTo>
                  <a:lnTo>
                    <a:pt y="358" x="1420"/>
                  </a:lnTo>
                  <a:lnTo>
                    <a:pt y="358" x="1420"/>
                  </a:lnTo>
                  <a:lnTo>
                    <a:pt y="358" x="1432"/>
                  </a:lnTo>
                  <a:lnTo>
                    <a:pt y="360" x="1444"/>
                  </a:lnTo>
                  <a:lnTo>
                    <a:pt y="362" x="1448"/>
                  </a:lnTo>
                  <a:lnTo>
                    <a:pt y="364" x="1446"/>
                  </a:lnTo>
                  <a:lnTo>
                    <a:pt y="368" x="1442"/>
                  </a:lnTo>
                  <a:lnTo>
                    <a:pt y="374" x="1430"/>
                  </a:lnTo>
                  <a:lnTo>
                    <a:pt y="374" x="1430"/>
                  </a:lnTo>
                  <a:lnTo>
                    <a:pt y="374" x="1432"/>
                  </a:lnTo>
                  <a:lnTo>
                    <a:pt y="374" x="1430"/>
                  </a:lnTo>
                  <a:lnTo>
                    <a:pt y="374" x="1430"/>
                  </a:lnTo>
                  <a:close/>
                  <a:moveTo>
                    <a:pt y="468" x="1468"/>
                  </a:moveTo>
                  <a:lnTo>
                    <a:pt y="468" x="1468"/>
                  </a:lnTo>
                  <a:lnTo>
                    <a:pt y="474" x="1456"/>
                  </a:lnTo>
                  <a:lnTo>
                    <a:pt y="474" x="1448"/>
                  </a:lnTo>
                  <a:lnTo>
                    <a:pt y="472" x="1446"/>
                  </a:lnTo>
                  <a:lnTo>
                    <a:pt y="470" x="1444"/>
                  </a:lnTo>
                  <a:lnTo>
                    <a:pt y="470" x="1444"/>
                  </a:lnTo>
                  <a:lnTo>
                    <a:pt y="456" x="1460"/>
                  </a:lnTo>
                  <a:lnTo>
                    <a:pt y="452" x="1470"/>
                  </a:lnTo>
                  <a:lnTo>
                    <a:pt y="452" x="1472"/>
                  </a:lnTo>
                  <a:lnTo>
                    <a:pt y="456" x="1472"/>
                  </a:lnTo>
                  <a:lnTo>
                    <a:pt y="468" x="1468"/>
                  </a:lnTo>
                  <a:lnTo>
                    <a:pt y="468" x="1468"/>
                  </a:lnTo>
                  <a:lnTo>
                    <a:pt y="468" x="1466"/>
                  </a:lnTo>
                  <a:lnTo>
                    <a:pt y="468" x="1468"/>
                  </a:lnTo>
                  <a:lnTo>
                    <a:pt y="468" x="1468"/>
                  </a:lnTo>
                  <a:close/>
                  <a:moveTo>
                    <a:pt y="232" x="1476"/>
                  </a:moveTo>
                  <a:lnTo>
                    <a:pt y="232" x="1476"/>
                  </a:lnTo>
                  <a:lnTo>
                    <a:pt y="228" x="1476"/>
                  </a:lnTo>
                  <a:lnTo>
                    <a:pt y="232" x="1476"/>
                  </a:lnTo>
                  <a:lnTo>
                    <a:pt y="232" x="1476"/>
                  </a:lnTo>
                  <a:lnTo>
                    <a:pt y="232" x="1476"/>
                  </a:lnTo>
                  <a:lnTo>
                    <a:pt y="232" x="1476"/>
                  </a:lnTo>
                  <a:close/>
                  <a:moveTo>
                    <a:pt y="2270" x="1526"/>
                  </a:moveTo>
                  <a:lnTo>
                    <a:pt y="2270" x="1526"/>
                  </a:lnTo>
                  <a:lnTo>
                    <a:pt y="2276" x="1510"/>
                  </a:lnTo>
                  <a:lnTo>
                    <a:pt y="2278" x="1500"/>
                  </a:lnTo>
                  <a:lnTo>
                    <a:pt y="2278" x="1496"/>
                  </a:lnTo>
                  <a:lnTo>
                    <a:pt y="2276" x="1494"/>
                  </a:lnTo>
                  <a:lnTo>
                    <a:pt y="2272" x="1496"/>
                  </a:lnTo>
                  <a:lnTo>
                    <a:pt y="2266" x="1498"/>
                  </a:lnTo>
                  <a:lnTo>
                    <a:pt y="2254" x="1512"/>
                  </a:lnTo>
                  <a:lnTo>
                    <a:pt y="2244" x="1526"/>
                  </a:lnTo>
                  <a:lnTo>
                    <a:pt y="2242" x="1532"/>
                  </a:lnTo>
                  <a:lnTo>
                    <a:pt y="2240" x="1536"/>
                  </a:lnTo>
                  <a:lnTo>
                    <a:pt y="2242" x="1538"/>
                  </a:lnTo>
                  <a:lnTo>
                    <a:pt y="2248" x="1538"/>
                  </a:lnTo>
                  <a:lnTo>
                    <a:pt y="2256" x="1534"/>
                  </a:lnTo>
                  <a:lnTo>
                    <a:pt y="2270" x="1526"/>
                  </a:lnTo>
                  <a:lnTo>
                    <a:pt y="2270" x="1526"/>
                  </a:lnTo>
                  <a:lnTo>
                    <a:pt y="2270" x="1522"/>
                  </a:lnTo>
                  <a:lnTo>
                    <a:pt y="2270" x="1524"/>
                  </a:lnTo>
                  <a:lnTo>
                    <a:pt y="2268" x="1526"/>
                  </a:lnTo>
                  <a:lnTo>
                    <a:pt y="2270" x="1526"/>
                  </a:lnTo>
                  <a:lnTo>
                    <a:pt y="2270" x="1526"/>
                  </a:lnTo>
                  <a:close/>
                  <a:moveTo>
                    <a:pt y="2300" x="1540"/>
                  </a:moveTo>
                  <a:lnTo>
                    <a:pt y="2300" x="1540"/>
                  </a:lnTo>
                  <a:lnTo>
                    <a:pt y="2296" x="1556"/>
                  </a:lnTo>
                  <a:lnTo>
                    <a:pt y="2300" x="1540"/>
                  </a:lnTo>
                  <a:lnTo>
                    <a:pt y="2300" x="1540"/>
                  </a:lnTo>
                  <a:lnTo>
                    <a:pt y="2300" x="1542"/>
                  </a:lnTo>
                  <a:lnTo>
                    <a:pt y="2302" x="1544"/>
                  </a:lnTo>
                  <a:lnTo>
                    <a:pt y="2302" x="1544"/>
                  </a:lnTo>
                  <a:lnTo>
                    <a:pt y="2300" x="1540"/>
                  </a:lnTo>
                  <a:lnTo>
                    <a:pt y="2300" x="1540"/>
                  </a:lnTo>
                  <a:close/>
                  <a:moveTo>
                    <a:pt y="1144" x="1574"/>
                  </a:moveTo>
                  <a:lnTo>
                    <a:pt y="1144" x="1574"/>
                  </a:lnTo>
                  <a:lnTo>
                    <a:pt y="1138" x="1574"/>
                  </a:lnTo>
                  <a:lnTo>
                    <a:pt y="1134" x="1570"/>
                  </a:lnTo>
                  <a:lnTo>
                    <a:pt y="1124" x="1556"/>
                  </a:lnTo>
                  <a:lnTo>
                    <a:pt y="1120" x="1552"/>
                  </a:lnTo>
                  <a:lnTo>
                    <a:pt y="1114" x="1548"/>
                  </a:lnTo>
                  <a:lnTo>
                    <a:pt y="1106" x="1550"/>
                  </a:lnTo>
                  <a:lnTo>
                    <a:pt y="1098" x="1554"/>
                  </a:lnTo>
                  <a:lnTo>
                    <a:pt y="1098" x="1554"/>
                  </a:lnTo>
                  <a:lnTo>
                    <a:pt y="1086" x="1570"/>
                  </a:lnTo>
                  <a:lnTo>
                    <a:pt y="1082" x="1576"/>
                  </a:lnTo>
                  <a:lnTo>
                    <a:pt y="1082" x="1582"/>
                  </a:lnTo>
                  <a:lnTo>
                    <a:pt y="1084" x="1584"/>
                  </a:lnTo>
                  <a:lnTo>
                    <a:pt y="1086" x="1588"/>
                  </a:lnTo>
                  <a:lnTo>
                    <a:pt y="1094" x="1590"/>
                  </a:lnTo>
                  <a:lnTo>
                    <a:pt y="1106" x="1588"/>
                  </a:lnTo>
                  <a:lnTo>
                    <a:pt y="1120" x="1586"/>
                  </a:lnTo>
                  <a:lnTo>
                    <a:pt y="1134" x="1580"/>
                  </a:lnTo>
                  <a:lnTo>
                    <a:pt y="1144" x="1574"/>
                  </a:lnTo>
                  <a:lnTo>
                    <a:pt y="1144" x="1574"/>
                  </a:lnTo>
                  <a:lnTo>
                    <a:pt y="1138" x="1576"/>
                  </a:lnTo>
                  <a:lnTo>
                    <a:pt y="1138" x="1576"/>
                  </a:lnTo>
                  <a:lnTo>
                    <a:pt y="1140" x="1576"/>
                  </a:lnTo>
                  <a:lnTo>
                    <a:pt y="1144" x="1574"/>
                  </a:lnTo>
                  <a:lnTo>
                    <a:pt y="1144" x="1574"/>
                  </a:lnTo>
                  <a:close/>
                  <a:moveTo>
                    <a:pt y="1880" x="1598"/>
                  </a:moveTo>
                  <a:lnTo>
                    <a:pt y="1880" x="1598"/>
                  </a:lnTo>
                  <a:lnTo>
                    <a:pt y="1878" x="1612"/>
                  </a:lnTo>
                  <a:lnTo>
                    <a:pt y="1876" x="1622"/>
                  </a:lnTo>
                  <a:lnTo>
                    <a:pt y="1876" x="1628"/>
                  </a:lnTo>
                  <a:lnTo>
                    <a:pt y="1878" x="1632"/>
                  </a:lnTo>
                  <a:lnTo>
                    <a:pt y="1882" x="1636"/>
                  </a:lnTo>
                  <a:lnTo>
                    <a:pt y="1888" x="1640"/>
                  </a:lnTo>
                  <a:lnTo>
                    <a:pt y="1888" x="1640"/>
                  </a:lnTo>
                  <a:lnTo>
                    <a:pt y="1892" x="1628"/>
                  </a:lnTo>
                  <a:lnTo>
                    <a:pt y="1892" x="1616"/>
                  </a:lnTo>
                  <a:lnTo>
                    <a:pt y="1888" x="1606"/>
                  </a:lnTo>
                  <a:lnTo>
                    <a:pt y="1880" x="1598"/>
                  </a:lnTo>
                  <a:lnTo>
                    <a:pt y="1880" x="1598"/>
                  </a:lnTo>
                  <a:lnTo>
                    <a:pt y="1882" x="1604"/>
                  </a:lnTo>
                  <a:lnTo>
                    <a:pt y="1884" x="1606"/>
                  </a:lnTo>
                  <a:lnTo>
                    <a:pt y="1884" x="1606"/>
                  </a:lnTo>
                  <a:lnTo>
                    <a:pt y="1884" x="1604"/>
                  </a:lnTo>
                  <a:lnTo>
                    <a:pt y="1880" x="1598"/>
                  </a:lnTo>
                  <a:lnTo>
                    <a:pt y="1880" x="1598"/>
                  </a:lnTo>
                  <a:close/>
                  <a:moveTo>
                    <a:pt y="1444" x="1652"/>
                  </a:moveTo>
                  <a:lnTo>
                    <a:pt y="1444" x="1652"/>
                  </a:lnTo>
                  <a:lnTo>
                    <a:pt y="1438" x="1642"/>
                  </a:lnTo>
                  <a:lnTo>
                    <a:pt y="1438" x="1642"/>
                  </a:lnTo>
                  <a:lnTo>
                    <a:pt y="1438" x="1648"/>
                  </a:lnTo>
                  <a:lnTo>
                    <a:pt y="1440" x="1652"/>
                  </a:lnTo>
                  <a:lnTo>
                    <a:pt y="1444" x="1652"/>
                  </a:lnTo>
                  <a:lnTo>
                    <a:pt y="1444" x="1652"/>
                  </a:lnTo>
                  <a:close/>
                  <a:moveTo>
                    <a:pt y="1442" x="1682"/>
                  </a:moveTo>
                  <a:lnTo>
                    <a:pt y="1442" x="1682"/>
                  </a:lnTo>
                  <a:lnTo>
                    <a:pt y="1442" x="1674"/>
                  </a:lnTo>
                  <a:lnTo>
                    <a:pt y="1444" x="1666"/>
                  </a:lnTo>
                  <a:lnTo>
                    <a:pt y="1444" x="1664"/>
                  </a:lnTo>
                  <a:lnTo>
                    <a:pt y="1442" x="1662"/>
                  </a:lnTo>
                  <a:lnTo>
                    <a:pt y="1440" x="1662"/>
                  </a:lnTo>
                  <a:lnTo>
                    <a:pt y="1436" x="1664"/>
                  </a:lnTo>
                  <a:lnTo>
                    <a:pt y="1436" x="1664"/>
                  </a:lnTo>
                  <a:lnTo>
                    <a:pt y="1440" x="1664"/>
                  </a:lnTo>
                  <a:lnTo>
                    <a:pt y="1442" x="1666"/>
                  </a:lnTo>
                  <a:lnTo>
                    <a:pt y="1444" x="1670"/>
                  </a:lnTo>
                  <a:lnTo>
                    <a:pt y="1444" x="1674"/>
                  </a:lnTo>
                  <a:lnTo>
                    <a:pt y="1442" x="1678"/>
                  </a:lnTo>
                  <a:lnTo>
                    <a:pt y="1438" x="1680"/>
                  </a:lnTo>
                  <a:lnTo>
                    <a:pt y="1434" x="1680"/>
                  </a:lnTo>
                  <a:lnTo>
                    <a:pt y="1430" x="1680"/>
                  </a:lnTo>
                  <a:lnTo>
                    <a:pt y="1430" x="1680"/>
                  </a:lnTo>
                  <a:lnTo>
                    <a:pt y="1426" x="1672"/>
                  </a:lnTo>
                  <a:lnTo>
                    <a:pt y="1426" x="1666"/>
                  </a:lnTo>
                  <a:lnTo>
                    <a:pt y="1428" x="1660"/>
                  </a:lnTo>
                  <a:lnTo>
                    <a:pt y="1432" x="1656"/>
                  </a:lnTo>
                  <a:lnTo>
                    <a:pt y="1432" x="1656"/>
                  </a:lnTo>
                  <a:lnTo>
                    <a:pt y="1430" x="1656"/>
                  </a:lnTo>
                  <a:lnTo>
                    <a:pt y="1428" x="1656"/>
                  </a:lnTo>
                  <a:lnTo>
                    <a:pt y="1430" x="1644"/>
                  </a:lnTo>
                  <a:lnTo>
                    <a:pt y="1430" x="1644"/>
                  </a:lnTo>
                  <a:lnTo>
                    <a:pt y="1424" x="1660"/>
                  </a:lnTo>
                  <a:lnTo>
                    <a:pt y="1422" x="1670"/>
                  </a:lnTo>
                  <a:lnTo>
                    <a:pt y="1420" x="1678"/>
                  </a:lnTo>
                  <a:lnTo>
                    <a:pt y="1422" x="1686"/>
                  </a:lnTo>
                  <a:lnTo>
                    <a:pt y="1422" x="1688"/>
                  </a:lnTo>
                  <a:lnTo>
                    <a:pt y="1424" x="1690"/>
                  </a:lnTo>
                  <a:lnTo>
                    <a:pt y="1428" x="1690"/>
                  </a:lnTo>
                  <a:lnTo>
                    <a:pt y="1432" x="1688"/>
                  </a:lnTo>
                  <a:lnTo>
                    <a:pt y="1442" x="1682"/>
                  </a:lnTo>
                  <a:lnTo>
                    <a:pt y="1442" x="1682"/>
                  </a:lnTo>
                  <a:lnTo>
                    <a:pt y="1440" x="1682"/>
                  </a:lnTo>
                  <a:lnTo>
                    <a:pt y="1442" x="1682"/>
                  </a:lnTo>
                  <a:lnTo>
                    <a:pt y="1442" x="1682"/>
                  </a:lnTo>
                  <a:close/>
                  <a:moveTo>
                    <a:pt y="2280" x="1724"/>
                  </a:moveTo>
                  <a:lnTo>
                    <a:pt y="2280" x="1724"/>
                  </a:lnTo>
                  <a:lnTo>
                    <a:pt y="2280" x="1734"/>
                  </a:lnTo>
                  <a:lnTo>
                    <a:pt y="2280" x="1744"/>
                  </a:lnTo>
                  <a:lnTo>
                    <a:pt y="2284" x="1752"/>
                  </a:lnTo>
                  <a:lnTo>
                    <a:pt y="2290" x="1760"/>
                  </a:lnTo>
                  <a:lnTo>
                    <a:pt y="2290" x="1760"/>
                  </a:lnTo>
                  <a:lnTo>
                    <a:pt y="2298" x="1762"/>
                  </a:lnTo>
                  <a:lnTo>
                    <a:pt y="2304" x="1758"/>
                  </a:lnTo>
                  <a:lnTo>
                    <a:pt y="2308" x="1752"/>
                  </a:lnTo>
                  <a:lnTo>
                    <a:pt y="2310" x="1746"/>
                  </a:lnTo>
                  <a:lnTo>
                    <a:pt y="2312" x="1730"/>
                  </a:lnTo>
                  <a:lnTo>
                    <a:pt y="2312" x="1720"/>
                  </a:lnTo>
                  <a:lnTo>
                    <a:pt y="2312" x="1720"/>
                  </a:lnTo>
                  <a:lnTo>
                    <a:pt y="2306" x="1718"/>
                  </a:lnTo>
                  <a:lnTo>
                    <a:pt y="2296" x="1716"/>
                  </a:lnTo>
                  <a:lnTo>
                    <a:pt y="2290" x="1716"/>
                  </a:lnTo>
                  <a:lnTo>
                    <a:pt y="2286" x="1718"/>
                  </a:lnTo>
                  <a:lnTo>
                    <a:pt y="2282" x="1720"/>
                  </a:lnTo>
                  <a:lnTo>
                    <a:pt y="2280" x="1724"/>
                  </a:lnTo>
                  <a:lnTo>
                    <a:pt y="2280" x="1724"/>
                  </a:lnTo>
                  <a:lnTo>
                    <a:pt y="2282" x="1728"/>
                  </a:lnTo>
                  <a:lnTo>
                    <a:pt y="2282" x="1722"/>
                  </a:lnTo>
                  <a:lnTo>
                    <a:pt y="2282" x="1718"/>
                  </a:lnTo>
                  <a:lnTo>
                    <a:pt y="2280" x="1724"/>
                  </a:lnTo>
                  <a:lnTo>
                    <a:pt y="2280" x="1724"/>
                  </a:lnTo>
                  <a:close/>
                  <a:moveTo>
                    <a:pt y="2616" x="1756"/>
                  </a:moveTo>
                  <a:lnTo>
                    <a:pt y="2616" x="1756"/>
                  </a:lnTo>
                  <a:lnTo>
                    <a:pt y="2626" x="1706"/>
                  </a:lnTo>
                  <a:lnTo>
                    <a:pt y="2626" x="1706"/>
                  </a:lnTo>
                  <a:lnTo>
                    <a:pt y="2620" x="1714"/>
                  </a:lnTo>
                  <a:lnTo>
                    <a:pt y="2616" x="1724"/>
                  </a:lnTo>
                  <a:lnTo>
                    <a:pt y="2606" x="1750"/>
                  </a:lnTo>
                  <a:lnTo>
                    <a:pt y="2604" x="1760"/>
                  </a:lnTo>
                  <a:lnTo>
                    <a:pt y="2604" x="1766"/>
                  </a:lnTo>
                  <a:lnTo>
                    <a:pt y="2606" x="1766"/>
                  </a:lnTo>
                  <a:lnTo>
                    <a:pt y="2608" x="1766"/>
                  </a:lnTo>
                  <a:lnTo>
                    <a:pt y="2616" x="1756"/>
                  </a:lnTo>
                  <a:lnTo>
                    <a:pt y="2616" x="1756"/>
                  </a:lnTo>
                  <a:lnTo>
                    <a:pt y="2620" x="1752"/>
                  </a:lnTo>
                  <a:lnTo>
                    <a:pt y="2616" x="1756"/>
                  </a:lnTo>
                  <a:lnTo>
                    <a:pt y="2616" x="1756"/>
                  </a:lnTo>
                  <a:close/>
                  <a:moveTo>
                    <a:pt y="116" x="1784"/>
                  </a:moveTo>
                  <a:lnTo>
                    <a:pt y="116" x="1784"/>
                  </a:lnTo>
                  <a:lnTo>
                    <a:pt y="120" x="1780"/>
                  </a:lnTo>
                  <a:lnTo>
                    <a:pt y="124" x="1776"/>
                  </a:lnTo>
                  <a:lnTo>
                    <a:pt y="130" x="1762"/>
                  </a:lnTo>
                  <a:lnTo>
                    <a:pt y="136" x="1750"/>
                  </a:lnTo>
                  <a:lnTo>
                    <a:pt y="140" x="1744"/>
                  </a:lnTo>
                  <a:lnTo>
                    <a:pt y="144" x="1740"/>
                  </a:lnTo>
                  <a:lnTo>
                    <a:pt y="144" x="1740"/>
                  </a:lnTo>
                  <a:lnTo>
                    <a:pt y="146" x="1738"/>
                  </a:lnTo>
                  <a:lnTo>
                    <a:pt y="142" x="1742"/>
                  </a:lnTo>
                  <a:lnTo>
                    <a:pt y="124" x="1760"/>
                  </a:lnTo>
                  <a:lnTo>
                    <a:pt y="110" x="1780"/>
                  </a:lnTo>
                  <a:lnTo>
                    <a:pt y="110" x="1782"/>
                  </a:lnTo>
                  <a:lnTo>
                    <a:pt y="110" x="1784"/>
                  </a:lnTo>
                  <a:lnTo>
                    <a:pt y="112" x="1784"/>
                  </a:lnTo>
                  <a:lnTo>
                    <a:pt y="116" x="1784"/>
                  </a:lnTo>
                  <a:lnTo>
                    <a:pt y="116" x="1784"/>
                  </a:lnTo>
                  <a:lnTo>
                    <a:pt y="118" x="1782"/>
                  </a:lnTo>
                  <a:lnTo>
                    <a:pt y="116" x="1784"/>
                  </a:lnTo>
                  <a:lnTo>
                    <a:pt y="116" x="1784"/>
                  </a:lnTo>
                  <a:close/>
                  <a:moveTo>
                    <a:pt y="150" x="1864"/>
                  </a:moveTo>
                  <a:lnTo>
                    <a:pt y="150" x="1864"/>
                  </a:lnTo>
                  <a:lnTo>
                    <a:pt y="144" x="1860"/>
                  </a:lnTo>
                  <a:lnTo>
                    <a:pt y="136" x="1858"/>
                  </a:lnTo>
                  <a:lnTo>
                    <a:pt y="128" x="1858"/>
                  </a:lnTo>
                  <a:lnTo>
                    <a:pt y="122" x="1860"/>
                  </a:lnTo>
                  <a:lnTo>
                    <a:pt y="118" x="1860"/>
                  </a:lnTo>
                  <a:lnTo>
                    <a:pt y="116" x="1864"/>
                  </a:lnTo>
                  <a:lnTo>
                    <a:pt y="116" x="1868"/>
                  </a:lnTo>
                  <a:lnTo>
                    <a:pt y="116" x="1874"/>
                  </a:lnTo>
                  <a:lnTo>
                    <a:pt y="122" x="1888"/>
                  </a:lnTo>
                  <a:lnTo>
                    <a:pt y="122" x="1888"/>
                  </a:lnTo>
                  <a:lnTo>
                    <a:pt y="136" x="1888"/>
                  </a:lnTo>
                  <a:lnTo>
                    <a:pt y="140" x="1886"/>
                  </a:lnTo>
                  <a:lnTo>
                    <a:pt y="144" x="1884"/>
                  </a:lnTo>
                  <a:lnTo>
                    <a:pt y="148" x="1880"/>
                  </a:lnTo>
                  <a:lnTo>
                    <a:pt y="150" x="1876"/>
                  </a:lnTo>
                  <a:lnTo>
                    <a:pt y="150" x="1864"/>
                  </a:lnTo>
                  <a:lnTo>
                    <a:pt y="150" x="1864"/>
                  </a:lnTo>
                  <a:lnTo>
                    <a:pt y="150" x="1866"/>
                  </a:lnTo>
                  <a:lnTo>
                    <a:pt y="150" x="1864"/>
                  </a:lnTo>
                  <a:lnTo>
                    <a:pt y="150" x="1864"/>
                  </a:lnTo>
                  <a:close/>
                  <a:moveTo>
                    <a:pt y="2380" x="1906"/>
                  </a:moveTo>
                  <a:lnTo>
                    <a:pt y="2380" x="1906"/>
                  </a:lnTo>
                  <a:lnTo>
                    <a:pt y="2380" x="1906"/>
                  </a:lnTo>
                  <a:lnTo>
                    <a:pt y="2378" x="1904"/>
                  </a:lnTo>
                  <a:lnTo>
                    <a:pt y="2372" x="1894"/>
                  </a:lnTo>
                  <a:lnTo>
                    <a:pt y="2364" x="1886"/>
                  </a:lnTo>
                  <a:lnTo>
                    <a:pt y="2362" x="1884"/>
                  </a:lnTo>
                  <a:lnTo>
                    <a:pt y="2362" x="1886"/>
                  </a:lnTo>
                  <a:lnTo>
                    <a:pt y="2362" x="1886"/>
                  </a:lnTo>
                  <a:lnTo>
                    <a:pt y="2358" x="1894"/>
                  </a:lnTo>
                  <a:lnTo>
                    <a:pt y="2356" x="1902"/>
                  </a:lnTo>
                  <a:lnTo>
                    <a:pt y="2356" x="1906"/>
                  </a:lnTo>
                  <a:lnTo>
                    <a:pt y="2358" x="1910"/>
                  </a:lnTo>
                  <a:lnTo>
                    <a:pt y="2362" x="1910"/>
                  </a:lnTo>
                  <a:lnTo>
                    <a:pt y="2366" x="1910"/>
                  </a:lnTo>
                  <a:lnTo>
                    <a:pt y="2380" x="1906"/>
                  </a:lnTo>
                  <a:lnTo>
                    <a:pt y="2380" x="1906"/>
                  </a:lnTo>
                  <a:lnTo>
                    <a:pt y="2376" x="1906"/>
                  </a:lnTo>
                  <a:lnTo>
                    <a:pt y="2380" x="1906"/>
                  </a:lnTo>
                  <a:lnTo>
                    <a:pt y="2380" x="1906"/>
                  </a:lnTo>
                  <a:close/>
                  <a:moveTo>
                    <a:pt y="50" x="1964"/>
                  </a:moveTo>
                  <a:lnTo>
                    <a:pt y="50" x="1964"/>
                  </a:lnTo>
                  <a:lnTo>
                    <a:pt y="50" x="1902"/>
                  </a:lnTo>
                  <a:lnTo>
                    <a:pt y="50" x="1902"/>
                  </a:lnTo>
                  <a:lnTo>
                    <a:pt y="50" x="1944"/>
                  </a:lnTo>
                  <a:lnTo>
                    <a:pt y="50" x="1966"/>
                  </a:lnTo>
                  <a:lnTo>
                    <a:pt y="50" x="1964"/>
                  </a:lnTo>
                  <a:lnTo>
                    <a:pt y="50" x="1964"/>
                  </a:lnTo>
                  <a:close/>
                  <a:moveTo>
                    <a:pt y="288" x="2658"/>
                  </a:moveTo>
                  <a:lnTo>
                    <a:pt y="288" x="2658"/>
                  </a:lnTo>
                  <a:lnTo>
                    <a:pt y="292" x="2664"/>
                  </a:lnTo>
                  <a:lnTo>
                    <a:pt y="296" x="2666"/>
                  </a:lnTo>
                  <a:lnTo>
                    <a:pt y="296" x="2664"/>
                  </a:lnTo>
                  <a:lnTo>
                    <a:pt y="296" x="2660"/>
                  </a:lnTo>
                  <a:lnTo>
                    <a:pt y="294" x="2654"/>
                  </a:lnTo>
                  <a:lnTo>
                    <a:pt y="292" x="2654"/>
                  </a:lnTo>
                  <a:lnTo>
                    <a:pt y="288" x="2658"/>
                  </a:lnTo>
                  <a:lnTo>
                    <a:pt y="288" x="2658"/>
                  </a:lnTo>
                  <a:lnTo>
                    <a:pt y="290" x="2658"/>
                  </a:lnTo>
                  <a:lnTo>
                    <a:pt y="290" x="2656"/>
                  </a:lnTo>
                  <a:lnTo>
                    <a:pt y="290" x="2656"/>
                  </a:lnTo>
                  <a:lnTo>
                    <a:pt y="288" x="2658"/>
                  </a:lnTo>
                  <a:lnTo>
                    <a:pt y="288" x="2658"/>
                  </a:lnTo>
                  <a:close/>
                  <a:moveTo>
                    <a:pt y="72" x="2556"/>
                  </a:moveTo>
                  <a:lnTo>
                    <a:pt y="72" x="2556"/>
                  </a:lnTo>
                  <a:lnTo>
                    <a:pt y="76" x="2556"/>
                  </a:lnTo>
                  <a:lnTo>
                    <a:pt y="78" x="2556"/>
                  </a:lnTo>
                  <a:lnTo>
                    <a:pt y="78" x="2554"/>
                  </a:lnTo>
                  <a:lnTo>
                    <a:pt y="78" x="2552"/>
                  </a:lnTo>
                  <a:lnTo>
                    <a:pt y="76" x="2550"/>
                  </a:lnTo>
                  <a:lnTo>
                    <a:pt y="72" x="2550"/>
                  </a:lnTo>
                  <a:lnTo>
                    <a:pt y="72" x="2552"/>
                  </a:lnTo>
                  <a:lnTo>
                    <a:pt y="72" x="2556"/>
                  </a:lnTo>
                  <a:lnTo>
                    <a:pt y="72" x="2556"/>
                  </a:lnTo>
                  <a:lnTo>
                    <a:pt y="72" x="2556"/>
                  </a:lnTo>
                  <a:lnTo>
                    <a:pt y="72" x="2554"/>
                  </a:lnTo>
                  <a:lnTo>
                    <a:pt y="72" x="2554"/>
                  </a:lnTo>
                  <a:lnTo>
                    <a:pt y="72" x="2556"/>
                  </a:lnTo>
                  <a:lnTo>
                    <a:pt y="72" x="2556"/>
                  </a:lnTo>
                  <a:close/>
                  <a:moveTo>
                    <a:pt y="120" x="2376"/>
                  </a:moveTo>
                  <a:lnTo>
                    <a:pt y="120" x="2376"/>
                  </a:lnTo>
                  <a:lnTo>
                    <a:pt y="122" x="2380"/>
                  </a:lnTo>
                  <a:lnTo>
                    <a:pt y="122" x="2380"/>
                  </a:lnTo>
                  <a:lnTo>
                    <a:pt y="120" x="2378"/>
                  </a:lnTo>
                  <a:lnTo>
                    <a:pt y="120" x="2376"/>
                  </a:lnTo>
                  <a:lnTo>
                    <a:pt y="120" x="2376"/>
                  </a:lnTo>
                  <a:lnTo>
                    <a:pt y="120" x="2376"/>
                  </a:lnTo>
                  <a:lnTo>
                    <a:pt y="120" x="2376"/>
                  </a:lnTo>
                  <a:lnTo>
                    <a:pt y="120" x="2376"/>
                  </a:lnTo>
                  <a:close/>
                  <a:moveTo>
                    <a:pt y="130" x="2352"/>
                  </a:moveTo>
                  <a:lnTo>
                    <a:pt y="130" x="2352"/>
                  </a:lnTo>
                  <a:lnTo>
                    <a:pt y="134" x="2364"/>
                  </a:lnTo>
                  <a:lnTo>
                    <a:pt y="136" x="2364"/>
                  </a:lnTo>
                  <a:lnTo>
                    <a:pt y="136" x="2362"/>
                  </a:lnTo>
                  <a:lnTo>
                    <a:pt y="134" x="2356"/>
                  </a:lnTo>
                  <a:lnTo>
                    <a:pt y="132" x="2352"/>
                  </a:lnTo>
                  <a:lnTo>
                    <a:pt y="130" x="2352"/>
                  </a:lnTo>
                  <a:lnTo>
                    <a:pt y="130" x="2352"/>
                  </a:lnTo>
                  <a:lnTo>
                    <a:pt y="132" x="2352"/>
                  </a:lnTo>
                  <a:lnTo>
                    <a:pt y="130" x="2352"/>
                  </a:lnTo>
                  <a:lnTo>
                    <a:pt y="130" x="2352"/>
                  </a:lnTo>
                  <a:close/>
                  <a:moveTo>
                    <a:pt y="716" x="2350"/>
                  </a:moveTo>
                  <a:lnTo>
                    <a:pt y="716" x="2350"/>
                  </a:lnTo>
                  <a:lnTo>
                    <a:pt y="726" x="2358"/>
                  </a:lnTo>
                  <a:lnTo>
                    <a:pt y="730" x="2358"/>
                  </a:lnTo>
                  <a:lnTo>
                    <a:pt y="734" x="2358"/>
                  </a:lnTo>
                  <a:lnTo>
                    <a:pt y="738" x="2356"/>
                  </a:lnTo>
                  <a:lnTo>
                    <a:pt y="740" x="2352"/>
                  </a:lnTo>
                  <a:lnTo>
                    <a:pt y="744" x="2338"/>
                  </a:lnTo>
                  <a:lnTo>
                    <a:pt y="744" x="2338"/>
                  </a:lnTo>
                  <a:lnTo>
                    <a:pt y="734" x="2332"/>
                  </a:lnTo>
                  <a:lnTo>
                    <a:pt y="728" x="2330"/>
                  </a:lnTo>
                  <a:lnTo>
                    <a:pt y="726" x="2330"/>
                  </a:lnTo>
                  <a:lnTo>
                    <a:pt y="722" x="2332"/>
                  </a:lnTo>
                  <a:lnTo>
                    <a:pt y="720" x="2336"/>
                  </a:lnTo>
                  <a:lnTo>
                    <a:pt y="716" x="2350"/>
                  </a:lnTo>
                  <a:lnTo>
                    <a:pt y="716" x="2350"/>
                  </a:lnTo>
                  <a:lnTo>
                    <a:pt y="716" x="2352"/>
                  </a:lnTo>
                  <a:lnTo>
                    <a:pt y="716" x="2350"/>
                  </a:lnTo>
                  <a:lnTo>
                    <a:pt y="714" x="2344"/>
                  </a:lnTo>
                  <a:lnTo>
                    <a:pt y="714" x="2342"/>
                  </a:lnTo>
                  <a:lnTo>
                    <a:pt y="716" x="2350"/>
                  </a:lnTo>
                  <a:lnTo>
                    <a:pt y="716" x="2350"/>
                  </a:lnTo>
                  <a:close/>
                  <a:moveTo>
                    <a:pt y="800" x="2328"/>
                  </a:moveTo>
                  <a:lnTo>
                    <a:pt y="800" x="2328"/>
                  </a:lnTo>
                  <a:lnTo>
                    <a:pt y="794" x="2336"/>
                  </a:lnTo>
                  <a:lnTo>
                    <a:pt y="790" x="2342"/>
                  </a:lnTo>
                  <a:lnTo>
                    <a:pt y="790" x="2348"/>
                  </a:lnTo>
                  <a:lnTo>
                    <a:pt y="792" x="2352"/>
                  </a:lnTo>
                  <a:lnTo>
                    <a:pt y="796" x="2356"/>
                  </a:lnTo>
                  <a:lnTo>
                    <a:pt y="802" x="2358"/>
                  </a:lnTo>
                  <a:lnTo>
                    <a:pt y="810" x="2360"/>
                  </a:lnTo>
                  <a:lnTo>
                    <a:pt y="822" x="2360"/>
                  </a:lnTo>
                  <a:lnTo>
                    <a:pt y="822" x="2360"/>
                  </a:lnTo>
                  <a:lnTo>
                    <a:pt y="826" x="2350"/>
                  </a:lnTo>
                  <a:lnTo>
                    <a:pt y="830" x="2342"/>
                  </a:lnTo>
                  <a:lnTo>
                    <a:pt y="830" x="2334"/>
                  </a:lnTo>
                  <a:lnTo>
                    <a:pt y="828" x="2330"/>
                  </a:lnTo>
                  <a:lnTo>
                    <a:pt y="824" x="2326"/>
                  </a:lnTo>
                  <a:lnTo>
                    <a:pt y="818" x="2326"/>
                  </a:lnTo>
                  <a:lnTo>
                    <a:pt y="810" x="2326"/>
                  </a:lnTo>
                  <a:lnTo>
                    <a:pt y="800" x="2328"/>
                  </a:lnTo>
                  <a:lnTo>
                    <a:pt y="800" x="2328"/>
                  </a:lnTo>
                  <a:lnTo>
                    <a:pt y="800" x="2328"/>
                  </a:lnTo>
                  <a:lnTo>
                    <a:pt y="800" x="2328"/>
                  </a:lnTo>
                  <a:lnTo>
                    <a:pt y="800" x="2328"/>
                  </a:lnTo>
                  <a:close/>
                  <a:moveTo>
                    <a:pt y="276" x="2248"/>
                  </a:moveTo>
                  <a:lnTo>
                    <a:pt y="276" x="2248"/>
                  </a:lnTo>
                  <a:lnTo>
                    <a:pt y="278" x="2256"/>
                  </a:lnTo>
                  <a:lnTo>
                    <a:pt y="276" x="2248"/>
                  </a:lnTo>
                  <a:lnTo>
                    <a:pt y="276" x="2248"/>
                  </a:lnTo>
                  <a:lnTo>
                    <a:pt y="276" x="2246"/>
                  </a:lnTo>
                  <a:lnTo>
                    <a:pt y="276" x="2248"/>
                  </a:lnTo>
                  <a:lnTo>
                    <a:pt y="276" x="2248"/>
                  </a:lnTo>
                  <a:close/>
                  <a:moveTo>
                    <a:pt y="212" x="2200"/>
                  </a:moveTo>
                  <a:lnTo>
                    <a:pt y="212" x="2200"/>
                  </a:lnTo>
                  <a:lnTo>
                    <a:pt y="220" x="2210"/>
                  </a:lnTo>
                  <a:lnTo>
                    <a:pt y="222" x="2212"/>
                  </a:lnTo>
                  <a:lnTo>
                    <a:pt y="224" x="2210"/>
                  </a:lnTo>
                  <a:lnTo>
                    <a:pt y="220" x="2204"/>
                  </a:lnTo>
                  <a:lnTo>
                    <a:pt y="216" x="2202"/>
                  </a:lnTo>
                  <a:lnTo>
                    <a:pt y="212" x="2200"/>
                  </a:lnTo>
                  <a:lnTo>
                    <a:pt y="212" x="2200"/>
                  </a:lnTo>
                  <a:lnTo>
                    <a:pt y="212" x="2200"/>
                  </a:lnTo>
                  <a:lnTo>
                    <a:pt y="212" x="2200"/>
                  </a:lnTo>
                  <a:lnTo>
                    <a:pt y="212" x="2200"/>
                  </a:lnTo>
                  <a:close/>
                  <a:moveTo>
                    <a:pt y="452" x="2188"/>
                  </a:moveTo>
                  <a:lnTo>
                    <a:pt y="452" x="2188"/>
                  </a:lnTo>
                  <a:lnTo>
                    <a:pt y="452" x="2192"/>
                  </a:lnTo>
                  <a:lnTo>
                    <a:pt y="450" x="2190"/>
                  </a:lnTo>
                  <a:lnTo>
                    <a:pt y="450" x="2186"/>
                  </a:lnTo>
                  <a:lnTo>
                    <a:pt y="452" x="2188"/>
                  </a:lnTo>
                  <a:lnTo>
                    <a:pt y="452" x="2188"/>
                  </a:lnTo>
                  <a:lnTo>
                    <a:pt y="452" x="2190"/>
                  </a:lnTo>
                  <a:lnTo>
                    <a:pt y="450" x="2188"/>
                  </a:lnTo>
                  <a:lnTo>
                    <a:pt y="450" x="2186"/>
                  </a:lnTo>
                  <a:lnTo>
                    <a:pt y="452" x="2188"/>
                  </a:lnTo>
                  <a:lnTo>
                    <a:pt y="452" x="2188"/>
                  </a:lnTo>
                  <a:close/>
                  <a:moveTo>
                    <a:pt y="234" x="2046"/>
                  </a:moveTo>
                  <a:lnTo>
                    <a:pt y="234" x="2046"/>
                  </a:lnTo>
                  <a:lnTo>
                    <a:pt y="230" x="2046"/>
                  </a:lnTo>
                  <a:lnTo>
                    <a:pt y="226" x="2046"/>
                  </a:lnTo>
                  <a:lnTo>
                    <a:pt y="216" x="2044"/>
                  </a:lnTo>
                  <a:lnTo>
                    <a:pt y="202" x="2038"/>
                  </a:lnTo>
                  <a:lnTo>
                    <a:pt y="202" x="2038"/>
                  </a:lnTo>
                  <a:lnTo>
                    <a:pt y="194" x="2050"/>
                  </a:lnTo>
                  <a:lnTo>
                    <a:pt y="190" x="2062"/>
                  </a:lnTo>
                  <a:lnTo>
                    <a:pt y="186" x="2072"/>
                  </a:lnTo>
                  <a:lnTo>
                    <a:pt y="186" x="2082"/>
                  </a:lnTo>
                  <a:lnTo>
                    <a:pt y="188" x="2092"/>
                  </a:lnTo>
                  <a:lnTo>
                    <a:pt y="190" x="2098"/>
                  </a:lnTo>
                  <a:lnTo>
                    <a:pt y="194" x="2104"/>
                  </a:lnTo>
                  <a:lnTo>
                    <a:pt y="198" x="2108"/>
                  </a:lnTo>
                  <a:lnTo>
                    <a:pt y="204" x="2112"/>
                  </a:lnTo>
                  <a:lnTo>
                    <a:pt y="210" x="2112"/>
                  </a:lnTo>
                  <a:lnTo>
                    <a:pt y="218" x="2110"/>
                  </a:lnTo>
                  <a:lnTo>
                    <a:pt y="224" x="2106"/>
                  </a:lnTo>
                  <a:lnTo>
                    <a:pt y="230" x="2100"/>
                  </a:lnTo>
                  <a:lnTo>
                    <a:pt y="238" x="2090"/>
                  </a:lnTo>
                  <a:lnTo>
                    <a:pt y="242" x="2078"/>
                  </a:lnTo>
                  <a:lnTo>
                    <a:pt y="248" x="2064"/>
                  </a:lnTo>
                  <a:lnTo>
                    <a:pt y="248" x="2064"/>
                  </a:lnTo>
                  <a:lnTo>
                    <a:pt y="244" x="2068"/>
                  </a:lnTo>
                  <a:lnTo>
                    <a:pt y="244" x="2064"/>
                  </a:lnTo>
                  <a:lnTo>
                    <a:pt y="248" x="2058"/>
                  </a:lnTo>
                  <a:lnTo>
                    <a:pt y="248" x="2058"/>
                  </a:lnTo>
                  <a:lnTo>
                    <a:pt y="248" x="2058"/>
                  </a:lnTo>
                  <a:lnTo>
                    <a:pt y="248" x="2058"/>
                  </a:lnTo>
                  <a:lnTo>
                    <a:pt y="238" x="2060"/>
                  </a:lnTo>
                  <a:lnTo>
                    <a:pt y="236" x="2060"/>
                  </a:lnTo>
                  <a:lnTo>
                    <a:pt y="236" x="2058"/>
                  </a:lnTo>
                  <a:lnTo>
                    <a:pt y="238" x="2054"/>
                  </a:lnTo>
                  <a:lnTo>
                    <a:pt y="236" x="2050"/>
                  </a:lnTo>
                  <a:lnTo>
                    <a:pt y="234" x="2046"/>
                  </a:lnTo>
                  <a:lnTo>
                    <a:pt y="234" x="2046"/>
                  </a:lnTo>
                  <a:lnTo>
                    <a:pt y="232" x="2048"/>
                  </a:lnTo>
                  <a:lnTo>
                    <a:pt y="234" x="2050"/>
                  </a:lnTo>
                  <a:lnTo>
                    <a:pt y="234" x="2048"/>
                  </a:lnTo>
                  <a:lnTo>
                    <a:pt y="234" x="2046"/>
                  </a:lnTo>
                  <a:lnTo>
                    <a:pt y="234" x="2046"/>
                  </a:lnTo>
                  <a:close/>
                  <a:moveTo>
                    <a:pt y="1564" x="2052"/>
                  </a:moveTo>
                  <a:lnTo>
                    <a:pt y="1564" x="2052"/>
                  </a:lnTo>
                  <a:lnTo>
                    <a:pt y="1564" x="2052"/>
                  </a:lnTo>
                  <a:lnTo>
                    <a:pt y="1564" x="2054"/>
                  </a:lnTo>
                  <a:lnTo>
                    <a:pt y="1568" x="2058"/>
                  </a:lnTo>
                  <a:lnTo>
                    <a:pt y="1570" x="2058"/>
                  </a:lnTo>
                  <a:lnTo>
                    <a:pt y="1570" x="2056"/>
                  </a:lnTo>
                  <a:lnTo>
                    <a:pt y="1564" x="2052"/>
                  </a:lnTo>
                  <a:lnTo>
                    <a:pt y="1564" x="2052"/>
                  </a:lnTo>
                  <a:lnTo>
                    <a:pt y="1564" x="2052"/>
                  </a:lnTo>
                  <a:lnTo>
                    <a:pt y="1564" x="2052"/>
                  </a:lnTo>
                  <a:lnTo>
                    <a:pt y="1564" x="2052"/>
                  </a:lnTo>
                  <a:lnTo>
                    <a:pt y="1564" x="2052"/>
                  </a:lnTo>
                  <a:lnTo>
                    <a:pt y="1564" x="2052"/>
                  </a:lnTo>
                  <a:close/>
                  <a:moveTo>
                    <a:pt y="4116" x="2074"/>
                  </a:moveTo>
                  <a:lnTo>
                    <a:pt y="4116" x="2074"/>
                  </a:lnTo>
                  <a:lnTo>
                    <a:pt y="4114" x="2050"/>
                  </a:lnTo>
                  <a:lnTo>
                    <a:pt y="4114" x="2052"/>
                  </a:lnTo>
                  <a:lnTo>
                    <a:pt y="4114" x="2066"/>
                  </a:lnTo>
                  <a:lnTo>
                    <a:pt y="4116" x="2074"/>
                  </a:lnTo>
                  <a:lnTo>
                    <a:pt y="4116" x="2074"/>
                  </a:lnTo>
                  <a:lnTo>
                    <a:pt y="4116" x="2070"/>
                  </a:lnTo>
                  <a:lnTo>
                    <a:pt y="4116" x="2074"/>
                  </a:lnTo>
                  <a:lnTo>
                    <a:pt y="4116" x="2074"/>
                  </a:lnTo>
                  <a:close/>
                  <a:moveTo>
                    <a:pt y="2320" x="2104"/>
                  </a:moveTo>
                  <a:lnTo>
                    <a:pt y="2320" x="2104"/>
                  </a:lnTo>
                  <a:lnTo>
                    <a:pt y="2308" x="2102"/>
                  </a:lnTo>
                  <a:lnTo>
                    <a:pt y="2294" x="2102"/>
                  </a:lnTo>
                  <a:lnTo>
                    <a:pt y="2280" x="2104"/>
                  </a:lnTo>
                  <a:lnTo>
                    <a:pt y="2268" x="2108"/>
                  </a:lnTo>
                  <a:lnTo>
                    <a:pt y="2264" x="2110"/>
                  </a:lnTo>
                  <a:lnTo>
                    <a:pt y="2264" x="2114"/>
                  </a:lnTo>
                  <a:lnTo>
                    <a:pt y="2264" x="2118"/>
                  </a:lnTo>
                  <a:lnTo>
                    <a:pt y="2268" x="2124"/>
                  </a:lnTo>
                  <a:lnTo>
                    <a:pt y="2276" x="2132"/>
                  </a:lnTo>
                  <a:lnTo>
                    <a:pt y="2286" x="2142"/>
                  </a:lnTo>
                  <a:lnTo>
                    <a:pt y="2286" x="2142"/>
                  </a:lnTo>
                  <a:lnTo>
                    <a:pt y="2300" x="2136"/>
                  </a:lnTo>
                  <a:lnTo>
                    <a:pt y="2308" x="2128"/>
                  </a:lnTo>
                  <a:lnTo>
                    <a:pt y="2316" x="2116"/>
                  </a:lnTo>
                  <a:lnTo>
                    <a:pt y="2320" x="2104"/>
                  </a:lnTo>
                  <a:lnTo>
                    <a:pt y="2320" x="2104"/>
                  </a:lnTo>
                  <a:lnTo>
                    <a:pt y="2316" x="2108"/>
                  </a:lnTo>
                  <a:lnTo>
                    <a:pt y="2320" x="2104"/>
                  </a:lnTo>
                  <a:lnTo>
                    <a:pt y="2320" x="2104"/>
                  </a:lnTo>
                  <a:close/>
                  <a:moveTo>
                    <a:pt y="2416" x="2168"/>
                  </a:moveTo>
                  <a:lnTo>
                    <a:pt y="2416" x="2168"/>
                  </a:lnTo>
                  <a:lnTo>
                    <a:pt y="2416" x="2168"/>
                  </a:lnTo>
                  <a:lnTo>
                    <a:pt y="2414" x="2168"/>
                  </a:lnTo>
                  <a:lnTo>
                    <a:pt y="2406" x="2170"/>
                  </a:lnTo>
                  <a:lnTo>
                    <a:pt y="2394" x="2174"/>
                  </a:lnTo>
                  <a:lnTo>
                    <a:pt y="2382" x="2180"/>
                  </a:lnTo>
                  <a:lnTo>
                    <a:pt y="2372" x="2190"/>
                  </a:lnTo>
                  <a:lnTo>
                    <a:pt y="2370" x="2194"/>
                  </a:lnTo>
                  <a:lnTo>
                    <a:pt y="2368" x="2200"/>
                  </a:lnTo>
                  <a:lnTo>
                    <a:pt y="2370" x="2206"/>
                  </a:lnTo>
                  <a:lnTo>
                    <a:pt y="2374" x="2212"/>
                  </a:lnTo>
                  <a:lnTo>
                    <a:pt y="2380" x="2218"/>
                  </a:lnTo>
                  <a:lnTo>
                    <a:pt y="2390" x="2224"/>
                  </a:lnTo>
                  <a:lnTo>
                    <a:pt y="2390" x="2224"/>
                  </a:lnTo>
                  <a:lnTo>
                    <a:pt y="2400" x="2228"/>
                  </a:lnTo>
                  <a:lnTo>
                    <a:pt y="2406" x="2230"/>
                  </a:lnTo>
                  <a:lnTo>
                    <a:pt y="2412" x="2230"/>
                  </a:lnTo>
                  <a:lnTo>
                    <a:pt y="2416" x="2228"/>
                  </a:lnTo>
                  <a:lnTo>
                    <a:pt y="2418" x="2224"/>
                  </a:lnTo>
                  <a:lnTo>
                    <a:pt y="2420" x="2220"/>
                  </a:lnTo>
                  <a:lnTo>
                    <a:pt y="2422" x="2208"/>
                  </a:lnTo>
                  <a:lnTo>
                    <a:pt y="2422" x="2196"/>
                  </a:lnTo>
                  <a:lnTo>
                    <a:pt y="2420" x="2184"/>
                  </a:lnTo>
                  <a:lnTo>
                    <a:pt y="2416" x="2168"/>
                  </a:lnTo>
                  <a:lnTo>
                    <a:pt y="2416" x="2168"/>
                  </a:lnTo>
                  <a:lnTo>
                    <a:pt y="2416" x="2172"/>
                  </a:lnTo>
                  <a:lnTo>
                    <a:pt y="2416" x="2168"/>
                  </a:lnTo>
                  <a:lnTo>
                    <a:pt y="2416" x="2168"/>
                  </a:lnTo>
                  <a:close/>
                  <a:moveTo>
                    <a:pt y="2664" x="2226"/>
                  </a:moveTo>
                  <a:lnTo>
                    <a:pt y="2664" x="2226"/>
                  </a:lnTo>
                  <a:lnTo>
                    <a:pt y="2666" x="2182"/>
                  </a:lnTo>
                  <a:lnTo>
                    <a:pt y="2666" x="2182"/>
                  </a:lnTo>
                  <a:lnTo>
                    <a:pt y="2654" x="2190"/>
                  </a:lnTo>
                  <a:lnTo>
                    <a:pt y="2654" x="2190"/>
                  </a:lnTo>
                  <a:lnTo>
                    <a:pt y="2654" x="2188"/>
                  </a:lnTo>
                  <a:lnTo>
                    <a:pt y="2656" x="2184"/>
                  </a:lnTo>
                  <a:lnTo>
                    <a:pt y="2656" x="2182"/>
                  </a:lnTo>
                  <a:lnTo>
                    <a:pt y="2652" x="2180"/>
                  </a:lnTo>
                  <a:lnTo>
                    <a:pt y="2652" x="2180"/>
                  </a:lnTo>
                  <a:lnTo>
                    <a:pt y="2644" x="2194"/>
                  </a:lnTo>
                  <a:lnTo>
                    <a:pt y="2638" x="2208"/>
                  </a:lnTo>
                  <a:lnTo>
                    <a:pt y="2636" x="2222"/>
                  </a:lnTo>
                  <a:lnTo>
                    <a:pt y="2634" x="2238"/>
                  </a:lnTo>
                  <a:lnTo>
                    <a:pt y="2634" x="2238"/>
                  </a:lnTo>
                  <a:lnTo>
                    <a:pt y="2644" x="2240"/>
                  </a:lnTo>
                  <a:lnTo>
                    <a:pt y="2652" x="2238"/>
                  </a:lnTo>
                  <a:lnTo>
                    <a:pt y="2658" x="2234"/>
                  </a:lnTo>
                  <a:lnTo>
                    <a:pt y="2664" x="2226"/>
                  </a:lnTo>
                  <a:lnTo>
                    <a:pt y="2664" x="2226"/>
                  </a:lnTo>
                  <a:lnTo>
                    <a:pt y="2666" x="2220"/>
                  </a:lnTo>
                  <a:lnTo>
                    <a:pt y="2664" x="2224"/>
                  </a:lnTo>
                  <a:lnTo>
                    <a:pt y="2662" x="2228"/>
                  </a:lnTo>
                  <a:lnTo>
                    <a:pt y="2664" x="2226"/>
                  </a:lnTo>
                  <a:lnTo>
                    <a:pt y="2664" x="2226"/>
                  </a:lnTo>
                  <a:close/>
                  <a:moveTo>
                    <a:pt y="1914" x="2190"/>
                  </a:moveTo>
                  <a:lnTo>
                    <a:pt y="1914" x="2190"/>
                  </a:lnTo>
                  <a:lnTo>
                    <a:pt y="1906" x="2188"/>
                  </a:lnTo>
                  <a:lnTo>
                    <a:pt y="1900" x="2188"/>
                  </a:lnTo>
                  <a:lnTo>
                    <a:pt y="1896" x="2190"/>
                  </a:lnTo>
                  <a:lnTo>
                    <a:pt y="1892" x="2192"/>
                  </a:lnTo>
                  <a:lnTo>
                    <a:pt y="1888" x="2198"/>
                  </a:lnTo>
                  <a:lnTo>
                    <a:pt y="1884" x="2204"/>
                  </a:lnTo>
                  <a:lnTo>
                    <a:pt y="1882" x="2220"/>
                  </a:lnTo>
                  <a:lnTo>
                    <a:pt y="1882" x="2238"/>
                  </a:lnTo>
                  <a:lnTo>
                    <a:pt y="1884" x="2258"/>
                  </a:lnTo>
                  <a:lnTo>
                    <a:pt y="1890" x="2278"/>
                  </a:lnTo>
                  <a:lnTo>
                    <a:pt y="1898" x="2294"/>
                  </a:lnTo>
                  <a:lnTo>
                    <a:pt y="1898" x="2294"/>
                  </a:lnTo>
                  <a:lnTo>
                    <a:pt y="1906" x="2282"/>
                  </a:lnTo>
                  <a:lnTo>
                    <a:pt y="1912" x="2270"/>
                  </a:lnTo>
                  <a:lnTo>
                    <a:pt y="1916" x="2258"/>
                  </a:lnTo>
                  <a:lnTo>
                    <a:pt y="1920" x="2244"/>
                  </a:lnTo>
                  <a:lnTo>
                    <a:pt y="1920" x="2232"/>
                  </a:lnTo>
                  <a:lnTo>
                    <a:pt y="1920" x="2218"/>
                  </a:lnTo>
                  <a:lnTo>
                    <a:pt y="1918" x="2204"/>
                  </a:lnTo>
                  <a:lnTo>
                    <a:pt y="1914" x="2190"/>
                  </a:lnTo>
                  <a:lnTo>
                    <a:pt y="1914" x="2190"/>
                  </a:lnTo>
                  <a:lnTo>
                    <a:pt y="1916" x="2202"/>
                  </a:lnTo>
                  <a:lnTo>
                    <a:pt y="1914" x="2190"/>
                  </a:lnTo>
                  <a:lnTo>
                    <a:pt y="1914" x="2190"/>
                  </a:lnTo>
                  <a:close/>
                  <a:moveTo>
                    <a:pt y="1458" x="2312"/>
                  </a:moveTo>
                  <a:lnTo>
                    <a:pt y="1458" x="2312"/>
                  </a:lnTo>
                  <a:lnTo>
                    <a:pt y="1462" x="2314"/>
                  </a:lnTo>
                  <a:lnTo>
                    <a:pt y="1458" x="2312"/>
                  </a:lnTo>
                  <a:lnTo>
                    <a:pt y="1458" x="2312"/>
                  </a:lnTo>
                  <a:lnTo>
                    <a:pt y="1460" x="2310"/>
                  </a:lnTo>
                  <a:lnTo>
                    <a:pt y="1458" x="2312"/>
                  </a:lnTo>
                  <a:lnTo>
                    <a:pt y="1458" x="2312"/>
                  </a:lnTo>
                  <a:close/>
                  <a:moveTo>
                    <a:pt y="2136" x="2346"/>
                  </a:moveTo>
                  <a:lnTo>
                    <a:pt y="2136" x="2346"/>
                  </a:lnTo>
                  <a:lnTo>
                    <a:pt y="2136" x="2346"/>
                  </a:lnTo>
                  <a:lnTo>
                    <a:pt y="2136" x="2346"/>
                  </a:lnTo>
                  <a:lnTo>
                    <a:pt y="2136" x="2346"/>
                  </a:lnTo>
                  <a:lnTo>
                    <a:pt y="2132" x="2346"/>
                  </a:lnTo>
                  <a:lnTo>
                    <a:pt y="2130" x="2344"/>
                  </a:lnTo>
                  <a:lnTo>
                    <a:pt y="2126" x="2338"/>
                  </a:lnTo>
                  <a:lnTo>
                    <a:pt y="2126" x="2338"/>
                  </a:lnTo>
                  <a:lnTo>
                    <a:pt y="2126" x="2348"/>
                  </a:lnTo>
                  <a:lnTo>
                    <a:pt y="2128" x="2350"/>
                  </a:lnTo>
                  <a:lnTo>
                    <a:pt y="2130" x="2350"/>
                  </a:lnTo>
                  <a:lnTo>
                    <a:pt y="2136" x="2346"/>
                  </a:lnTo>
                  <a:lnTo>
                    <a:pt y="2136" x="2346"/>
                  </a:lnTo>
                  <a:lnTo>
                    <a:pt y="2136" x="2346"/>
                  </a:lnTo>
                  <a:lnTo>
                    <a:pt y="2136" x="2346"/>
                  </a:lnTo>
                  <a:lnTo>
                    <a:pt y="2136" x="2346"/>
                  </a:lnTo>
                  <a:close/>
                  <a:moveTo>
                    <a:pt y="1466" x="2320"/>
                  </a:moveTo>
                  <a:lnTo>
                    <a:pt y="1466" x="2320"/>
                  </a:lnTo>
                  <a:lnTo>
                    <a:pt y="1460" x="2326"/>
                  </a:lnTo>
                  <a:lnTo>
                    <a:pt y="1460" x="2326"/>
                  </a:lnTo>
                  <a:lnTo>
                    <a:pt y="1462" x="2326"/>
                  </a:lnTo>
                  <a:lnTo>
                    <a:pt y="1462" x="2328"/>
                  </a:lnTo>
                  <a:lnTo>
                    <a:pt y="1462" x="2332"/>
                  </a:lnTo>
                  <a:lnTo>
                    <a:pt y="1458" x="2336"/>
                  </a:lnTo>
                  <a:lnTo>
                    <a:pt y="1452" x="2338"/>
                  </a:lnTo>
                  <a:lnTo>
                    <a:pt y="1448" x="2340"/>
                  </a:lnTo>
                  <a:lnTo>
                    <a:pt y="1448" x="2340"/>
                  </a:lnTo>
                  <a:lnTo>
                    <a:pt y="1446" x="2336"/>
                  </a:lnTo>
                  <a:lnTo>
                    <a:pt y="1448" x="2334"/>
                  </a:lnTo>
                  <a:lnTo>
                    <a:pt y="1450" x="2328"/>
                  </a:lnTo>
                  <a:lnTo>
                    <a:pt y="1456" x="2318"/>
                  </a:lnTo>
                  <a:lnTo>
                    <a:pt y="1456" x="2318"/>
                  </a:lnTo>
                  <a:lnTo>
                    <a:pt y="1452" x="2322"/>
                  </a:lnTo>
                  <a:lnTo>
                    <a:pt y="1450" x="2328"/>
                  </a:lnTo>
                  <a:lnTo>
                    <a:pt y="1446" x="2336"/>
                  </a:lnTo>
                  <a:lnTo>
                    <a:pt y="1446" x="2342"/>
                  </a:lnTo>
                  <a:lnTo>
                    <a:pt y="1446" x="2350"/>
                  </a:lnTo>
                  <a:lnTo>
                    <a:pt y="1446" x="2356"/>
                  </a:lnTo>
                  <a:lnTo>
                    <a:pt y="1450" x="2360"/>
                  </a:lnTo>
                  <a:lnTo>
                    <a:pt y="1456" x="2364"/>
                  </a:lnTo>
                  <a:lnTo>
                    <a:pt y="1456" x="2364"/>
                  </a:lnTo>
                  <a:lnTo>
                    <a:pt y="1466" x="2320"/>
                  </a:lnTo>
                  <a:lnTo>
                    <a:pt y="1466" x="2320"/>
                  </a:lnTo>
                  <a:lnTo>
                    <a:pt y="1466" x="2326"/>
                  </a:lnTo>
                  <a:lnTo>
                    <a:pt y="1466" x="2320"/>
                  </a:lnTo>
                  <a:lnTo>
                    <a:pt y="1466" x="2320"/>
                  </a:lnTo>
                  <a:close/>
                  <a:moveTo>
                    <a:pt y="382" x="2394"/>
                  </a:moveTo>
                  <a:lnTo>
                    <a:pt y="382" x="2394"/>
                  </a:lnTo>
                  <a:lnTo>
                    <a:pt y="386" x="2374"/>
                  </a:lnTo>
                  <a:lnTo>
                    <a:pt y="388" x="2360"/>
                  </a:lnTo>
                  <a:lnTo>
                    <a:pt y="386" x="2356"/>
                  </a:lnTo>
                  <a:lnTo>
                    <a:pt y="382" x="2350"/>
                  </a:lnTo>
                  <a:lnTo>
                    <a:pt y="378" x="2346"/>
                  </a:lnTo>
                  <a:lnTo>
                    <a:pt y="368" x="2342"/>
                  </a:lnTo>
                  <a:lnTo>
                    <a:pt y="368" x="2342"/>
                  </a:lnTo>
                  <a:lnTo>
                    <a:pt y="358" x="2348"/>
                  </a:lnTo>
                  <a:lnTo>
                    <a:pt y="354" x="2356"/>
                  </a:lnTo>
                  <a:lnTo>
                    <a:pt y="354" x="2362"/>
                  </a:lnTo>
                  <a:lnTo>
                    <a:pt y="356" x="2368"/>
                  </a:lnTo>
                  <a:lnTo>
                    <a:pt y="360" x="2374"/>
                  </a:lnTo>
                  <a:lnTo>
                    <a:pt y="368" x="2380"/>
                  </a:lnTo>
                  <a:lnTo>
                    <a:pt y="382" x="2394"/>
                  </a:lnTo>
                  <a:lnTo>
                    <a:pt y="382" x="2394"/>
                  </a:lnTo>
                  <a:close/>
                  <a:moveTo>
                    <a:pt y="3194" x="2448"/>
                  </a:moveTo>
                  <a:lnTo>
                    <a:pt y="3194" x="2448"/>
                  </a:lnTo>
                  <a:lnTo>
                    <a:pt y="3196" x="2458"/>
                  </a:lnTo>
                  <a:lnTo>
                    <a:pt y="3194" x="2448"/>
                  </a:lnTo>
                  <a:lnTo>
                    <a:pt y="3194" x="2448"/>
                  </a:lnTo>
                  <a:close/>
                  <a:moveTo>
                    <a:pt y="242" x="2460"/>
                  </a:moveTo>
                  <a:lnTo>
                    <a:pt y="242" x="2460"/>
                  </a:lnTo>
                  <a:lnTo>
                    <a:pt y="248" x="2464"/>
                  </a:lnTo>
                  <a:lnTo>
                    <a:pt y="252" x="2464"/>
                  </a:lnTo>
                  <a:lnTo>
                    <a:pt y="254" x="2460"/>
                  </a:lnTo>
                  <a:lnTo>
                    <a:pt y="254" x="2454"/>
                  </a:lnTo>
                  <a:lnTo>
                    <a:pt y="250" x="2434"/>
                  </a:lnTo>
                  <a:lnTo>
                    <a:pt y="242" x="2410"/>
                  </a:lnTo>
                  <a:lnTo>
                    <a:pt y="230" x="2390"/>
                  </a:lnTo>
                  <a:lnTo>
                    <a:pt y="224" x="2382"/>
                  </a:lnTo>
                  <a:lnTo>
                    <a:pt y="220" x="2378"/>
                  </a:lnTo>
                  <a:lnTo>
                    <a:pt y="214" x="2376"/>
                  </a:lnTo>
                  <a:lnTo>
                    <a:pt y="210" x="2380"/>
                  </a:lnTo>
                  <a:lnTo>
                    <a:pt y="206" x="2388"/>
                  </a:lnTo>
                  <a:lnTo>
                    <a:pt y="204" x="2402"/>
                  </a:lnTo>
                  <a:lnTo>
                    <a:pt y="204" x="2402"/>
                  </a:lnTo>
                  <a:lnTo>
                    <a:pt y="204" x="2410"/>
                  </a:lnTo>
                  <a:lnTo>
                    <a:pt y="206" x="2422"/>
                  </a:lnTo>
                  <a:lnTo>
                    <a:pt y="210" x="2436"/>
                  </a:lnTo>
                  <a:lnTo>
                    <a:pt y="214" x="2450"/>
                  </a:lnTo>
                  <a:lnTo>
                    <a:pt y="220" x="2462"/>
                  </a:lnTo>
                  <a:lnTo>
                    <a:pt y="224" x="2466"/>
                  </a:lnTo>
                  <a:lnTo>
                    <a:pt y="226" x="2468"/>
                  </a:lnTo>
                  <a:lnTo>
                    <a:pt y="230" x="2470"/>
                  </a:lnTo>
                  <a:lnTo>
                    <a:pt y="234" x="2468"/>
                  </a:lnTo>
                  <a:lnTo>
                    <a:pt y="238" x="2466"/>
                  </a:lnTo>
                  <a:lnTo>
                    <a:pt y="242" x="2460"/>
                  </a:lnTo>
                  <a:lnTo>
                    <a:pt y="242" x="2460"/>
                  </a:lnTo>
                  <a:lnTo>
                    <a:pt y="246" x="2464"/>
                  </a:lnTo>
                  <a:lnTo>
                    <a:pt y="244" x="2464"/>
                  </a:lnTo>
                  <a:lnTo>
                    <a:pt y="242" x="2462"/>
                  </a:lnTo>
                  <a:lnTo>
                    <a:pt y="242" x="2460"/>
                  </a:lnTo>
                  <a:lnTo>
                    <a:pt y="242" x="2460"/>
                  </a:lnTo>
                  <a:close/>
                  <a:moveTo>
                    <a:pt y="3202" x="2468"/>
                  </a:moveTo>
                  <a:lnTo>
                    <a:pt y="3202" x="2468"/>
                  </a:lnTo>
                  <a:lnTo>
                    <a:pt y="3194" x="2474"/>
                  </a:lnTo>
                  <a:lnTo>
                    <a:pt y="3202" x="2468"/>
                  </a:lnTo>
                  <a:lnTo>
                    <a:pt y="3202" x="2468"/>
                  </a:lnTo>
                  <a:close/>
                  <a:moveTo>
                    <a:pt y="1650" x="2584"/>
                  </a:moveTo>
                  <a:lnTo>
                    <a:pt y="1650" x="2584"/>
                  </a:lnTo>
                  <a:lnTo>
                    <a:pt y="1648" x="2578"/>
                  </a:lnTo>
                  <a:lnTo>
                    <a:pt y="1648" x="2572"/>
                  </a:lnTo>
                  <a:lnTo>
                    <a:pt y="1650" x="2562"/>
                  </a:lnTo>
                  <a:lnTo>
                    <a:pt y="1650" x="2558"/>
                  </a:lnTo>
                  <a:lnTo>
                    <a:pt y="1648" x="2552"/>
                  </a:lnTo>
                  <a:lnTo>
                    <a:pt y="1644" x="2548"/>
                  </a:lnTo>
                  <a:lnTo>
                    <a:pt y="1638" x="2542"/>
                  </a:lnTo>
                  <a:lnTo>
                    <a:pt y="1638" x="2542"/>
                  </a:lnTo>
                  <a:lnTo>
                    <a:pt y="1634" x="2558"/>
                  </a:lnTo>
                  <a:lnTo>
                    <a:pt y="1630" x="2590"/>
                  </a:lnTo>
                  <a:lnTo>
                    <a:pt y="1630" x="2602"/>
                  </a:lnTo>
                  <a:lnTo>
                    <a:pt y="1630" x="2606"/>
                  </a:lnTo>
                  <a:lnTo>
                    <a:pt y="1632" x="2608"/>
                  </a:lnTo>
                  <a:lnTo>
                    <a:pt y="1634" x="2606"/>
                  </a:lnTo>
                  <a:lnTo>
                    <a:pt y="1638" x="2602"/>
                  </a:lnTo>
                  <a:lnTo>
                    <a:pt y="1650" x="2584"/>
                  </a:lnTo>
                  <a:lnTo>
                    <a:pt y="1650" x="2584"/>
                  </a:lnTo>
                  <a:lnTo>
                    <a:pt y="1650" x="2586"/>
                  </a:lnTo>
                  <a:lnTo>
                    <a:pt y="1650" x="2584"/>
                  </a:lnTo>
                  <a:lnTo>
                    <a:pt y="1650" x="2584"/>
                  </a:lnTo>
                  <a:close/>
                  <a:moveTo>
                    <a:pt y="1544" x="2634"/>
                  </a:moveTo>
                  <a:lnTo>
                    <a:pt y="1544" x="2634"/>
                  </a:lnTo>
                  <a:lnTo>
                    <a:pt y="1544" x="2636"/>
                  </a:lnTo>
                  <a:lnTo>
                    <a:pt y="1544" x="2634"/>
                  </a:lnTo>
                  <a:lnTo>
                    <a:pt y="1546" x="2628"/>
                  </a:lnTo>
                  <a:lnTo>
                    <a:pt y="1548" x="2620"/>
                  </a:lnTo>
                  <a:lnTo>
                    <a:pt y="1550" x="2612"/>
                  </a:lnTo>
                  <a:lnTo>
                    <a:pt y="1550" x="2612"/>
                  </a:lnTo>
                  <a:lnTo>
                    <a:pt y="1550" x="2612"/>
                  </a:lnTo>
                  <a:lnTo>
                    <a:pt y="1550" x="2614"/>
                  </a:lnTo>
                  <a:lnTo>
                    <a:pt y="1544" x="2620"/>
                  </a:lnTo>
                  <a:lnTo>
                    <a:pt y="1536" x="2626"/>
                  </a:lnTo>
                  <a:lnTo>
                    <a:pt y="1536" x="2626"/>
                  </a:lnTo>
                  <a:lnTo>
                    <a:pt y="1540" x="2602"/>
                  </a:lnTo>
                  <a:lnTo>
                    <a:pt y="1540" x="2602"/>
                  </a:lnTo>
                  <a:lnTo>
                    <a:pt y="1534" x="2628"/>
                  </a:lnTo>
                  <a:lnTo>
                    <a:pt y="1530" x="2644"/>
                  </a:lnTo>
                  <a:lnTo>
                    <a:pt y="1530" x="2650"/>
                  </a:lnTo>
                  <a:lnTo>
                    <a:pt y="1532" x="2650"/>
                  </a:lnTo>
                  <a:lnTo>
                    <a:pt y="1534" x="2650"/>
                  </a:lnTo>
                  <a:lnTo>
                    <a:pt y="1540" x="2640"/>
                  </a:lnTo>
                  <a:lnTo>
                    <a:pt y="1544" x="2636"/>
                  </a:lnTo>
                  <a:lnTo>
                    <a:pt y="1544" x="2634"/>
                  </a:lnTo>
                  <a:lnTo>
                    <a:pt y="1544" x="2634"/>
                  </a:lnTo>
                  <a:lnTo>
                    <a:pt y="1544" x="2636"/>
                  </a:lnTo>
                  <a:lnTo>
                    <a:pt y="1544" x="2634"/>
                  </a:lnTo>
                  <a:lnTo>
                    <a:pt y="1544" x="2634"/>
                  </a:lnTo>
                  <a:close/>
                  <a:moveTo>
                    <a:pt y="384" x="2668"/>
                  </a:moveTo>
                  <a:lnTo>
                    <a:pt y="384" x="2668"/>
                  </a:lnTo>
                  <a:lnTo>
                    <a:pt y="392" x="2654"/>
                  </a:lnTo>
                  <a:lnTo>
                    <a:pt y="396" x="2640"/>
                  </a:lnTo>
                  <a:lnTo>
                    <a:pt y="396" x="2630"/>
                  </a:lnTo>
                  <a:lnTo>
                    <a:pt y="396" x="2620"/>
                  </a:lnTo>
                  <a:lnTo>
                    <a:pt y="392" x="2610"/>
                  </a:lnTo>
                  <a:lnTo>
                    <a:pt y="388" x="2602"/>
                  </a:lnTo>
                  <a:lnTo>
                    <a:pt y="376" x="2588"/>
                  </a:lnTo>
                  <a:lnTo>
                    <a:pt y="376" x="2588"/>
                  </a:lnTo>
                  <a:lnTo>
                    <a:pt y="372" x="2596"/>
                  </a:lnTo>
                  <a:lnTo>
                    <a:pt y="364" x="2610"/>
                  </a:lnTo>
                  <a:lnTo>
                    <a:pt y="354" x="2626"/>
                  </a:lnTo>
                  <a:lnTo>
                    <a:pt y="346" x="2644"/>
                  </a:lnTo>
                  <a:lnTo>
                    <a:pt y="342" x="2652"/>
                  </a:lnTo>
                  <a:lnTo>
                    <a:pt y="342" x="2658"/>
                  </a:lnTo>
                  <a:lnTo>
                    <a:pt y="342" x="2664"/>
                  </a:lnTo>
                  <a:lnTo>
                    <a:pt y="344" x="2670"/>
                  </a:lnTo>
                  <a:lnTo>
                    <a:pt y="350" x="2672"/>
                  </a:lnTo>
                  <a:lnTo>
                    <a:pt y="358" x="2672"/>
                  </a:lnTo>
                  <a:lnTo>
                    <a:pt y="370" x="2672"/>
                  </a:lnTo>
                  <a:lnTo>
                    <a:pt y="384" x="2668"/>
                  </a:lnTo>
                  <a:lnTo>
                    <a:pt y="384" x="2668"/>
                  </a:lnTo>
                  <a:lnTo>
                    <a:pt y="384" x="2666"/>
                  </a:lnTo>
                  <a:lnTo>
                    <a:pt y="384" x="2666"/>
                  </a:lnTo>
                  <a:lnTo>
                    <a:pt y="382" x="2668"/>
                  </a:lnTo>
                  <a:lnTo>
                    <a:pt y="384" x="2668"/>
                  </a:lnTo>
                  <a:lnTo>
                    <a:pt y="384" x="2668"/>
                  </a:lnTo>
                  <a:close/>
                  <a:moveTo>
                    <a:pt y="152" x="2688"/>
                  </a:moveTo>
                  <a:lnTo>
                    <a:pt y="152" x="2688"/>
                  </a:lnTo>
                  <a:lnTo>
                    <a:pt y="152" x="2684"/>
                  </a:lnTo>
                  <a:lnTo>
                    <a:pt y="152" x="2684"/>
                  </a:lnTo>
                  <a:lnTo>
                    <a:pt y="146" x="2686"/>
                  </a:lnTo>
                  <a:lnTo>
                    <a:pt y="138" x="2692"/>
                  </a:lnTo>
                  <a:lnTo>
                    <a:pt y="130" x="2700"/>
                  </a:lnTo>
                  <a:lnTo>
                    <a:pt y="124" x="2708"/>
                  </a:lnTo>
                  <a:lnTo>
                    <a:pt y="122" x="2712"/>
                  </a:lnTo>
                  <a:lnTo>
                    <a:pt y="124" x="2714"/>
                  </a:lnTo>
                  <a:lnTo>
                    <a:pt y="126" x="2716"/>
                  </a:lnTo>
                  <a:lnTo>
                    <a:pt y="132" x="2716"/>
                  </a:lnTo>
                  <a:lnTo>
                    <a:pt y="152" x="2710"/>
                  </a:lnTo>
                  <a:lnTo>
                    <a:pt y="152" x="2710"/>
                  </a:lnTo>
                  <a:lnTo>
                    <a:pt y="152" x="2688"/>
                  </a:lnTo>
                  <a:lnTo>
                    <a:pt y="152" x="2688"/>
                  </a:lnTo>
                  <a:lnTo>
                    <a:pt y="150" x="2690"/>
                  </a:lnTo>
                  <a:lnTo>
                    <a:pt y="152" x="2688"/>
                  </a:lnTo>
                  <a:lnTo>
                    <a:pt y="152" x="2688"/>
                  </a:lnTo>
                  <a:close/>
                  <a:moveTo>
                    <a:pt y="4114" x="2698"/>
                  </a:moveTo>
                  <a:lnTo>
                    <a:pt y="4114" x="2718"/>
                  </a:lnTo>
                  <a:lnTo>
                    <a:pt y="4114" x="2718"/>
                  </a:lnTo>
                  <a:lnTo>
                    <a:pt y="4114" x="2698"/>
                  </a:lnTo>
                  <a:lnTo>
                    <a:pt y="4114" x="2698"/>
                  </a:lnTo>
                  <a:close/>
                  <a:moveTo>
                    <a:pt y="2170" x="2708"/>
                  </a:moveTo>
                  <a:lnTo>
                    <a:pt y="2170" x="2708"/>
                  </a:lnTo>
                  <a:lnTo>
                    <a:pt y="2158" x="2720"/>
                  </a:lnTo>
                  <a:lnTo>
                    <a:pt y="2156" x="2720"/>
                  </a:lnTo>
                  <a:lnTo>
                    <a:pt y="2156" x="2718"/>
                  </a:lnTo>
                  <a:lnTo>
                    <a:pt y="2158" x="2710"/>
                  </a:lnTo>
                  <a:lnTo>
                    <a:pt y="2158" x="2706"/>
                  </a:lnTo>
                  <a:lnTo>
                    <a:pt y="2156" x="2702"/>
                  </a:lnTo>
                  <a:lnTo>
                    <a:pt y="2156" x="2702"/>
                  </a:lnTo>
                  <a:lnTo>
                    <a:pt y="2150" x="2712"/>
                  </a:lnTo>
                  <a:lnTo>
                    <a:pt y="2146" x="2722"/>
                  </a:lnTo>
                  <a:lnTo>
                    <a:pt y="2148" x="2728"/>
                  </a:lnTo>
                  <a:lnTo>
                    <a:pt y="2150" x="2734"/>
                  </a:lnTo>
                  <a:lnTo>
                    <a:pt y="2156" x="2734"/>
                  </a:lnTo>
                  <a:lnTo>
                    <a:pt y="2160" x="2730"/>
                  </a:lnTo>
                  <a:lnTo>
                    <a:pt y="2166" x="2722"/>
                  </a:lnTo>
                  <a:lnTo>
                    <a:pt y="2170" x="2708"/>
                  </a:lnTo>
                  <a:lnTo>
                    <a:pt y="2170" x="2708"/>
                  </a:lnTo>
                  <a:lnTo>
                    <a:pt y="2168" x="2710"/>
                  </a:lnTo>
                  <a:lnTo>
                    <a:pt y="2168" x="2714"/>
                  </a:lnTo>
                  <a:lnTo>
                    <a:pt y="2168" x="2712"/>
                  </a:lnTo>
                  <a:lnTo>
                    <a:pt y="2170" x="2708"/>
                  </a:lnTo>
                  <a:lnTo>
                    <a:pt y="2170" x="2708"/>
                  </a:lnTo>
                  <a:close/>
                  <a:moveTo>
                    <a:pt y="196" x="2754"/>
                  </a:moveTo>
                  <a:lnTo>
                    <a:pt y="196" x="2754"/>
                  </a:lnTo>
                  <a:lnTo>
                    <a:pt y="196" x="2730"/>
                  </a:lnTo>
                  <a:lnTo>
                    <a:pt y="194" x="2714"/>
                  </a:lnTo>
                  <a:lnTo>
                    <a:pt y="192" x="2704"/>
                  </a:lnTo>
                  <a:lnTo>
                    <a:pt y="188" x="2698"/>
                  </a:lnTo>
                  <a:lnTo>
                    <a:pt y="186" x="2698"/>
                  </a:lnTo>
                  <a:lnTo>
                    <a:pt y="182" x="2704"/>
                  </a:lnTo>
                  <a:lnTo>
                    <a:pt y="176" x="2718"/>
                  </a:lnTo>
                  <a:lnTo>
                    <a:pt y="172" x="2738"/>
                  </a:lnTo>
                  <a:lnTo>
                    <a:pt y="172" x="2748"/>
                  </a:lnTo>
                  <a:lnTo>
                    <a:pt y="172" x="2756"/>
                  </a:lnTo>
                  <a:lnTo>
                    <a:pt y="176" x="2762"/>
                  </a:lnTo>
                  <a:lnTo>
                    <a:pt y="180" x="2764"/>
                  </a:lnTo>
                  <a:lnTo>
                    <a:pt y="186" x="2760"/>
                  </a:lnTo>
                  <a:lnTo>
                    <a:pt y="196" x="2754"/>
                  </a:lnTo>
                  <a:lnTo>
                    <a:pt y="196" x="2754"/>
                  </a:lnTo>
                  <a:lnTo>
                    <a:pt y="192" x="2756"/>
                  </a:lnTo>
                  <a:lnTo>
                    <a:pt y="196" x="2754"/>
                  </a:lnTo>
                  <a:lnTo>
                    <a:pt y="196" x="2754"/>
                  </a:lnTo>
                  <a:close/>
                  <a:moveTo>
                    <a:pt y="44" x="3258"/>
                  </a:moveTo>
                  <a:lnTo>
                    <a:pt y="44" x="3258"/>
                  </a:lnTo>
                  <a:lnTo>
                    <a:pt y="42" x="3296"/>
                  </a:lnTo>
                  <a:lnTo>
                    <a:pt y="42" x="3296"/>
                  </a:lnTo>
                  <a:lnTo>
                    <a:pt y="42" x="3264"/>
                  </a:lnTo>
                  <a:lnTo>
                    <a:pt y="40" x="3280"/>
                  </a:lnTo>
                  <a:lnTo>
                    <a:pt y="38" x="3314"/>
                  </a:lnTo>
                  <a:lnTo>
                    <a:pt y="38" x="3326"/>
                  </a:lnTo>
                  <a:lnTo>
                    <a:pt y="40" x="3332"/>
                  </a:lnTo>
                  <a:lnTo>
                    <a:pt y="40" x="3332"/>
                  </a:lnTo>
                  <a:lnTo>
                    <a:pt y="44" x="3324"/>
                  </a:lnTo>
                  <a:lnTo>
                    <a:pt y="48" x="3318"/>
                  </a:lnTo>
                  <a:lnTo>
                    <a:pt y="48" x="3310"/>
                  </a:lnTo>
                  <a:lnTo>
                    <a:pt y="48" x="3308"/>
                  </a:lnTo>
                  <a:lnTo>
                    <a:pt y="48" x="3310"/>
                  </a:lnTo>
                  <a:lnTo>
                    <a:pt y="50" x="3328"/>
                  </a:lnTo>
                  <a:lnTo>
                    <a:pt y="50" x="3328"/>
                  </a:lnTo>
                  <a:lnTo>
                    <a:pt y="56" x="3262"/>
                  </a:lnTo>
                  <a:lnTo>
                    <a:pt y="56" x="3248"/>
                  </a:lnTo>
                  <a:lnTo>
                    <a:pt y="54" x="3240"/>
                  </a:lnTo>
                  <a:lnTo>
                    <a:pt y="52" x="3240"/>
                  </a:lnTo>
                  <a:lnTo>
                    <a:pt y="50" x="3244"/>
                  </a:lnTo>
                  <a:lnTo>
                    <a:pt y="44" x="3258"/>
                  </a:lnTo>
                  <a:lnTo>
                    <a:pt y="44" x="3258"/>
                  </a:lnTo>
                  <a:lnTo>
                    <a:pt y="44" x="3256"/>
                  </a:lnTo>
                  <a:lnTo>
                    <a:pt y="44" x="3258"/>
                  </a:lnTo>
                  <a:lnTo>
                    <a:pt y="44" x="3258"/>
                  </a:lnTo>
                  <a:close/>
                  <a:moveTo>
                    <a:pt y="50" x="2852"/>
                  </a:moveTo>
                  <a:lnTo>
                    <a:pt y="50" x="2830"/>
                  </a:lnTo>
                  <a:lnTo>
                    <a:pt y="50" x="2830"/>
                  </a:lnTo>
                  <a:lnTo>
                    <a:pt y="50" x="2852"/>
                  </a:lnTo>
                  <a:lnTo>
                    <a:pt y="50" x="2852"/>
                  </a:lnTo>
                  <a:close/>
                  <a:moveTo>
                    <a:pt y="1600" x="2760"/>
                  </a:moveTo>
                  <a:lnTo>
                    <a:pt y="1600" x="2760"/>
                  </a:lnTo>
                  <a:lnTo>
                    <a:pt y="1594" x="2770"/>
                  </a:lnTo>
                  <a:lnTo>
                    <a:pt y="1592" x="2772"/>
                  </a:lnTo>
                  <a:lnTo>
                    <a:pt y="1594" x="2772"/>
                  </a:lnTo>
                  <a:lnTo>
                    <a:pt y="1598" x="2776"/>
                  </a:lnTo>
                  <a:lnTo>
                    <a:pt y="1600" x="2780"/>
                  </a:lnTo>
                  <a:lnTo>
                    <a:pt y="1602" x="2790"/>
                  </a:lnTo>
                  <a:lnTo>
                    <a:pt y="1602" x="2790"/>
                  </a:lnTo>
                  <a:lnTo>
                    <a:pt y="1600" x="2792"/>
                  </a:lnTo>
                  <a:lnTo>
                    <a:pt y="1596" x="2794"/>
                  </a:lnTo>
                  <a:lnTo>
                    <a:pt y="1596" x="2792"/>
                  </a:lnTo>
                  <a:lnTo>
                    <a:pt y="1594" x="2790"/>
                  </a:lnTo>
                  <a:lnTo>
                    <a:pt y="1594" x="2782"/>
                  </a:lnTo>
                  <a:lnTo>
                    <a:pt y="1592" x="2778"/>
                  </a:lnTo>
                  <a:lnTo>
                    <a:pt y="1592" x="2778"/>
                  </a:lnTo>
                  <a:lnTo>
                    <a:pt y="1588" x="2784"/>
                  </a:lnTo>
                  <a:lnTo>
                    <a:pt y="1586" x="2790"/>
                  </a:lnTo>
                  <a:lnTo>
                    <a:pt y="1586" x="2798"/>
                  </a:lnTo>
                  <a:lnTo>
                    <a:pt y="1588" x="2806"/>
                  </a:lnTo>
                  <a:lnTo>
                    <a:pt y="1588" x="2806"/>
                  </a:lnTo>
                  <a:lnTo>
                    <a:pt y="1592" x="2808"/>
                  </a:lnTo>
                  <a:lnTo>
                    <a:pt y="1596" x="2808"/>
                  </a:lnTo>
                  <a:lnTo>
                    <a:pt y="1598" x="2808"/>
                  </a:lnTo>
                  <a:lnTo>
                    <a:pt y="1600" x="2806"/>
                  </a:lnTo>
                  <a:lnTo>
                    <a:pt y="1604" x="2798"/>
                  </a:lnTo>
                  <a:lnTo>
                    <a:pt y="1604" x="2788"/>
                  </a:lnTo>
                  <a:lnTo>
                    <a:pt y="1602" x="2770"/>
                  </a:lnTo>
                  <a:lnTo>
                    <a:pt y="1600" x="2760"/>
                  </a:lnTo>
                  <a:lnTo>
                    <a:pt y="1600" x="2760"/>
                  </a:lnTo>
                  <a:lnTo>
                    <a:pt y="1600" x="2766"/>
                  </a:lnTo>
                  <a:lnTo>
                    <a:pt y="1600" x="2760"/>
                  </a:lnTo>
                  <a:lnTo>
                    <a:pt y="1600" x="2760"/>
                  </a:lnTo>
                  <a:close/>
                  <a:moveTo>
                    <a:pt y="4114" x="2780"/>
                  </a:moveTo>
                  <a:lnTo>
                    <a:pt y="4114" x="2802"/>
                  </a:lnTo>
                  <a:lnTo>
                    <a:pt y="4114" x="2802"/>
                  </a:lnTo>
                  <a:lnTo>
                    <a:pt y="4114" x="2780"/>
                  </a:lnTo>
                  <a:lnTo>
                    <a:pt y="4114" x="2780"/>
                  </a:lnTo>
                  <a:close/>
                  <a:moveTo>
                    <a:pt y="2090" x="2834"/>
                  </a:moveTo>
                  <a:lnTo>
                    <a:pt y="2090" x="2834"/>
                  </a:lnTo>
                  <a:lnTo>
                    <a:pt y="2096" x="2818"/>
                  </a:lnTo>
                  <a:lnTo>
                    <a:pt y="2098" x="2810"/>
                  </a:lnTo>
                  <a:lnTo>
                    <a:pt y="2102" x="2806"/>
                  </a:lnTo>
                  <a:lnTo>
                    <a:pt y="2106" x="2792"/>
                  </a:lnTo>
                  <a:lnTo>
                    <a:pt y="2106" x="2792"/>
                  </a:lnTo>
                  <a:lnTo>
                    <a:pt y="2102" x="2798"/>
                  </a:lnTo>
                  <a:lnTo>
                    <a:pt y="2100" x="2800"/>
                  </a:lnTo>
                  <a:lnTo>
                    <a:pt y="2098" x="2798"/>
                  </a:lnTo>
                  <a:lnTo>
                    <a:pt y="2096" x="2792"/>
                  </a:lnTo>
                  <a:lnTo>
                    <a:pt y="2096" x="2780"/>
                  </a:lnTo>
                  <a:lnTo>
                    <a:pt y="2096" x="2780"/>
                  </a:lnTo>
                  <a:lnTo>
                    <a:pt y="2092" x="2784"/>
                  </a:lnTo>
                  <a:lnTo>
                    <a:pt y="2090" x="2786"/>
                  </a:lnTo>
                  <a:lnTo>
                    <a:pt y="2086" x="2782"/>
                  </a:lnTo>
                  <a:lnTo>
                    <a:pt y="2084" x="2776"/>
                  </a:lnTo>
                  <a:lnTo>
                    <a:pt y="2084" x="2776"/>
                  </a:lnTo>
                  <a:lnTo>
                    <a:pt y="2074" x="2786"/>
                  </a:lnTo>
                  <a:lnTo>
                    <a:pt y="2066" x="2798"/>
                  </a:lnTo>
                  <a:lnTo>
                    <a:pt y="2062" x="2806"/>
                  </a:lnTo>
                  <a:lnTo>
                    <a:pt y="2062" x="2814"/>
                  </a:lnTo>
                  <a:lnTo>
                    <a:pt y="2064" x="2822"/>
                  </a:lnTo>
                  <a:lnTo>
                    <a:pt y="2070" x="2826"/>
                  </a:lnTo>
                  <a:lnTo>
                    <a:pt y="2078" x="2830"/>
                  </a:lnTo>
                  <a:lnTo>
                    <a:pt y="2090" x="2834"/>
                  </a:lnTo>
                  <a:lnTo>
                    <a:pt y="2090" x="2834"/>
                  </a:lnTo>
                  <a:lnTo>
                    <a:pt y="2090" x="2832"/>
                  </a:lnTo>
                  <a:lnTo>
                    <a:pt y="2090" x="2830"/>
                  </a:lnTo>
                  <a:lnTo>
                    <a:pt y="2088" x="2832"/>
                  </a:lnTo>
                  <a:lnTo>
                    <a:pt y="2086" x="2834"/>
                  </a:lnTo>
                  <a:lnTo>
                    <a:pt y="2090" x="2834"/>
                  </a:lnTo>
                  <a:lnTo>
                    <a:pt y="2090" x="2834"/>
                  </a:lnTo>
                  <a:close/>
                  <a:moveTo>
                    <a:pt y="270" x="2870"/>
                  </a:moveTo>
                  <a:lnTo>
                    <a:pt y="270" x="2870"/>
                  </a:lnTo>
                  <a:lnTo>
                    <a:pt y="258" x="2862"/>
                  </a:lnTo>
                  <a:lnTo>
                    <a:pt y="246" x="2850"/>
                  </a:lnTo>
                  <a:lnTo>
                    <a:pt y="234" x="2838"/>
                  </a:lnTo>
                  <a:lnTo>
                    <a:pt y="224" x="2830"/>
                  </a:lnTo>
                  <a:lnTo>
                    <a:pt y="216" x="2826"/>
                  </a:lnTo>
                  <a:lnTo>
                    <a:pt y="210" x="2824"/>
                  </a:lnTo>
                  <a:lnTo>
                    <a:pt y="204" x="2824"/>
                  </a:lnTo>
                  <a:lnTo>
                    <a:pt y="196" x="2824"/>
                  </a:lnTo>
                  <a:lnTo>
                    <a:pt y="186" x="2828"/>
                  </a:lnTo>
                  <a:lnTo>
                    <a:pt y="176" x="2832"/>
                  </a:lnTo>
                  <a:lnTo>
                    <a:pt y="166" x="2840"/>
                  </a:lnTo>
                  <a:lnTo>
                    <a:pt y="154" x="2850"/>
                  </a:lnTo>
                  <a:lnTo>
                    <a:pt y="154" x="2850"/>
                  </a:lnTo>
                  <a:lnTo>
                    <a:pt y="152" x="2870"/>
                  </a:lnTo>
                  <a:lnTo>
                    <a:pt y="156" x="2890"/>
                  </a:lnTo>
                  <a:lnTo>
                    <a:pt y="160" x="2906"/>
                  </a:lnTo>
                  <a:lnTo>
                    <a:pt y="168" x="2920"/>
                  </a:lnTo>
                  <a:lnTo>
                    <a:pt y="180" x="2930"/>
                  </a:lnTo>
                  <a:lnTo>
                    <a:pt y="194" x="2940"/>
                  </a:lnTo>
                  <a:lnTo>
                    <a:pt y="208" x="2948"/>
                  </a:lnTo>
                  <a:lnTo>
                    <a:pt y="226" x="2952"/>
                  </a:lnTo>
                  <a:lnTo>
                    <a:pt y="226" x="2952"/>
                  </a:lnTo>
                  <a:lnTo>
                    <a:pt y="238" x="2938"/>
                  </a:lnTo>
                  <a:lnTo>
                    <a:pt y="250" x="2918"/>
                  </a:lnTo>
                  <a:lnTo>
                    <a:pt y="260" x="2896"/>
                  </a:lnTo>
                  <a:lnTo>
                    <a:pt y="270" x="2870"/>
                  </a:lnTo>
                  <a:lnTo>
                    <a:pt y="270" x="2870"/>
                  </a:lnTo>
                  <a:lnTo>
                    <a:pt y="270" x="2870"/>
                  </a:lnTo>
                  <a:lnTo>
                    <a:pt y="270" x="2872"/>
                  </a:lnTo>
                  <a:lnTo>
                    <a:pt y="270" x="2872"/>
                  </a:lnTo>
                  <a:lnTo>
                    <a:pt y="270" x="2870"/>
                  </a:lnTo>
                  <a:lnTo>
                    <a:pt y="270" x="2870"/>
                  </a:lnTo>
                  <a:close/>
                  <a:moveTo>
                    <a:pt y="50" x="2914"/>
                  </a:moveTo>
                  <a:lnTo>
                    <a:pt y="50" x="2914"/>
                  </a:lnTo>
                  <a:lnTo>
                    <a:pt y="50" x="2934"/>
                  </a:lnTo>
                  <a:lnTo>
                    <a:pt y="50" x="2914"/>
                  </a:lnTo>
                  <a:close/>
                  <a:moveTo>
                    <a:pt y="1668" x="2990"/>
                  </a:moveTo>
                  <a:lnTo>
                    <a:pt y="1668" x="2990"/>
                  </a:lnTo>
                  <a:lnTo>
                    <a:pt y="1676" x="2974"/>
                  </a:lnTo>
                  <a:lnTo>
                    <a:pt y="1678" x="2958"/>
                  </a:lnTo>
                  <a:lnTo>
                    <a:pt y="1678" x="2942"/>
                  </a:lnTo>
                  <a:lnTo>
                    <a:pt y="1674" x="2928"/>
                  </a:lnTo>
                  <a:lnTo>
                    <a:pt y="1668" x="2914"/>
                  </a:lnTo>
                  <a:lnTo>
                    <a:pt y="1662" x="2902"/>
                  </a:lnTo>
                  <a:lnTo>
                    <a:pt y="1654" x="2892"/>
                  </a:lnTo>
                  <a:lnTo>
                    <a:pt y="1646" x="2886"/>
                  </a:lnTo>
                  <a:lnTo>
                    <a:pt y="1646" x="2886"/>
                  </a:lnTo>
                  <a:lnTo>
                    <a:pt y="1634" x="2894"/>
                  </a:lnTo>
                  <a:lnTo>
                    <a:pt y="1626" x="2904"/>
                  </a:lnTo>
                  <a:lnTo>
                    <a:pt y="1620" x="2912"/>
                  </a:lnTo>
                  <a:lnTo>
                    <a:pt y="1616" x="2922"/>
                  </a:lnTo>
                  <a:lnTo>
                    <a:pt y="1614" x="2932"/>
                  </a:lnTo>
                  <a:lnTo>
                    <a:pt y="1614" x="2942"/>
                  </a:lnTo>
                  <a:lnTo>
                    <a:pt y="1616" x="2952"/>
                  </a:lnTo>
                  <a:lnTo>
                    <a:pt y="1618" x="2962"/>
                  </a:lnTo>
                  <a:lnTo>
                    <a:pt y="1622" x="2970"/>
                  </a:lnTo>
                  <a:lnTo>
                    <a:pt y="1628" x="2978"/>
                  </a:lnTo>
                  <a:lnTo>
                    <a:pt y="1634" x="2984"/>
                  </a:lnTo>
                  <a:lnTo>
                    <a:pt y="1640" x="2988"/>
                  </a:lnTo>
                  <a:lnTo>
                    <a:pt y="1646" x="2992"/>
                  </a:lnTo>
                  <a:lnTo>
                    <a:pt y="1654" x="2994"/>
                  </a:lnTo>
                  <a:lnTo>
                    <a:pt y="1662" x="2994"/>
                  </a:lnTo>
                  <a:lnTo>
                    <a:pt y="1668" x="2990"/>
                  </a:lnTo>
                  <a:lnTo>
                    <a:pt y="1668" x="2990"/>
                  </a:lnTo>
                  <a:lnTo>
                    <a:pt y="1670" x="2986"/>
                  </a:lnTo>
                  <a:lnTo>
                    <a:pt y="1670" x="2984"/>
                  </a:lnTo>
                  <a:lnTo>
                    <a:pt y="1666" x="2986"/>
                  </a:lnTo>
                  <a:lnTo>
                    <a:pt y="1664" x="2992"/>
                  </a:lnTo>
                  <a:lnTo>
                    <a:pt y="1664" x="2992"/>
                  </a:lnTo>
                  <a:lnTo>
                    <a:pt y="1668" x="2990"/>
                  </a:lnTo>
                  <a:lnTo>
                    <a:pt y="1668" x="2990"/>
                  </a:lnTo>
                  <a:close/>
                  <a:moveTo>
                    <a:pt y="1824" x="3004"/>
                  </a:moveTo>
                  <a:lnTo>
                    <a:pt y="1824" x="3004"/>
                  </a:lnTo>
                  <a:lnTo>
                    <a:pt y="1822" x="3010"/>
                  </a:lnTo>
                  <a:lnTo>
                    <a:pt y="1824" x="3004"/>
                  </a:lnTo>
                  <a:lnTo>
                    <a:pt y="1824" x="3004"/>
                  </a:lnTo>
                  <a:close/>
                  <a:moveTo>
                    <a:pt y="4092" x="3076"/>
                  </a:moveTo>
                  <a:lnTo>
                    <a:pt y="4092" x="3076"/>
                  </a:lnTo>
                  <a:lnTo>
                    <a:pt y="4088" x="3076"/>
                  </a:lnTo>
                  <a:lnTo>
                    <a:pt y="4086" x="3076"/>
                  </a:lnTo>
                  <a:lnTo>
                    <a:pt y="4086" x="3078"/>
                  </a:lnTo>
                  <a:lnTo>
                    <a:pt y="4086" x="3080"/>
                  </a:lnTo>
                  <a:lnTo>
                    <a:pt y="4088" x="3082"/>
                  </a:lnTo>
                  <a:lnTo>
                    <a:pt y="4090" x="3082"/>
                  </a:lnTo>
                  <a:lnTo>
                    <a:pt y="4092" x="3080"/>
                  </a:lnTo>
                  <a:lnTo>
                    <a:pt y="4092" x="3076"/>
                  </a:lnTo>
                  <a:lnTo>
                    <a:pt y="4092" x="3076"/>
                  </a:lnTo>
                  <a:lnTo>
                    <a:pt y="4092" x="3076"/>
                  </a:lnTo>
                  <a:lnTo>
                    <a:pt y="4092" x="3078"/>
                  </a:lnTo>
                  <a:lnTo>
                    <a:pt y="4092" x="3078"/>
                  </a:lnTo>
                  <a:lnTo>
                    <a:pt y="4092" x="3076"/>
                  </a:lnTo>
                  <a:lnTo>
                    <a:pt y="4092" x="3076"/>
                  </a:lnTo>
                  <a:close/>
                  <a:moveTo>
                    <a:pt y="2112" x="3160"/>
                  </a:moveTo>
                  <a:lnTo>
                    <a:pt y="2112" x="3160"/>
                  </a:lnTo>
                  <a:lnTo>
                    <a:pt y="2116" x="3158"/>
                  </a:lnTo>
                  <a:lnTo>
                    <a:pt y="2120" x="3152"/>
                  </a:lnTo>
                  <a:lnTo>
                    <a:pt y="2128" x="3138"/>
                  </a:lnTo>
                  <a:lnTo>
                    <a:pt y="2136" x="3120"/>
                  </a:lnTo>
                  <a:lnTo>
                    <a:pt y="2144" x="3098"/>
                  </a:lnTo>
                  <a:lnTo>
                    <a:pt y="2168" x="3028"/>
                  </a:lnTo>
                  <a:lnTo>
                    <a:pt y="2168" x="3028"/>
                  </a:lnTo>
                  <a:lnTo>
                    <a:pt y="2150" x="3024"/>
                  </a:lnTo>
                  <a:lnTo>
                    <a:pt y="2134" x="3022"/>
                  </a:lnTo>
                  <a:lnTo>
                    <a:pt y="2124" x="3022"/>
                  </a:lnTo>
                  <a:lnTo>
                    <a:pt y="2116" x="3026"/>
                  </a:lnTo>
                  <a:lnTo>
                    <a:pt y="2110" x="3032"/>
                  </a:lnTo>
                  <a:lnTo>
                    <a:pt y="2106" x="3040"/>
                  </a:lnTo>
                  <a:lnTo>
                    <a:pt y="2106" x="3048"/>
                  </a:lnTo>
                  <a:lnTo>
                    <a:pt y="2106" x="3058"/>
                  </a:lnTo>
                  <a:lnTo>
                    <a:pt y="2108" x="3078"/>
                  </a:lnTo>
                  <a:lnTo>
                    <a:pt y="2112" x="3098"/>
                  </a:lnTo>
                  <a:lnTo>
                    <a:pt y="2114" x="3114"/>
                  </a:lnTo>
                  <a:lnTo>
                    <a:pt y="2114" x="3118"/>
                  </a:lnTo>
                  <a:lnTo>
                    <a:pt y="2110" x="3122"/>
                  </a:lnTo>
                  <a:lnTo>
                    <a:pt y="2110" x="3122"/>
                  </a:lnTo>
                  <a:lnTo>
                    <a:pt y="2106" x="3126"/>
                  </a:lnTo>
                  <a:lnTo>
                    <a:pt y="2102" x="3132"/>
                  </a:lnTo>
                  <a:lnTo>
                    <a:pt y="2098" x="3140"/>
                  </a:lnTo>
                  <a:lnTo>
                    <a:pt y="2098" x="3148"/>
                  </a:lnTo>
                  <a:lnTo>
                    <a:pt y="2098" x="3156"/>
                  </a:lnTo>
                  <a:lnTo>
                    <a:pt y="2100" x="3162"/>
                  </a:lnTo>
                  <a:lnTo>
                    <a:pt y="2102" x="3164"/>
                  </a:lnTo>
                  <a:lnTo>
                    <a:pt y="2104" x="3164"/>
                  </a:lnTo>
                  <a:lnTo>
                    <a:pt y="2112" x="3160"/>
                  </a:lnTo>
                  <a:lnTo>
                    <a:pt y="2112" x="3160"/>
                  </a:lnTo>
                  <a:lnTo>
                    <a:pt y="2116" x="3158"/>
                  </a:lnTo>
                  <a:lnTo>
                    <a:pt y="2112" x="3160"/>
                  </a:lnTo>
                  <a:lnTo>
                    <a:pt y="2112" x="3160"/>
                  </a:lnTo>
                  <a:close/>
                  <a:moveTo>
                    <a:pt y="1738" x="3130"/>
                  </a:moveTo>
                  <a:lnTo>
                    <a:pt y="1738" x="3130"/>
                  </a:lnTo>
                  <a:lnTo>
                    <a:pt y="1740" x="3126"/>
                  </a:lnTo>
                  <a:lnTo>
                    <a:pt y="1740" x="3126"/>
                  </a:lnTo>
                  <a:lnTo>
                    <a:pt y="1742" x="3126"/>
                  </a:lnTo>
                  <a:lnTo>
                    <a:pt y="1742" x="3128"/>
                  </a:lnTo>
                  <a:lnTo>
                    <a:pt y="1738" x="3134"/>
                  </a:lnTo>
                  <a:lnTo>
                    <a:pt y="1736" x="3136"/>
                  </a:lnTo>
                  <a:lnTo>
                    <a:pt y="1738" x="3130"/>
                  </a:lnTo>
                  <a:lnTo>
                    <a:pt y="1738" x="3130"/>
                  </a:lnTo>
                  <a:lnTo>
                    <a:pt y="1738" x="3130"/>
                  </a:lnTo>
                  <a:lnTo>
                    <a:pt y="1738" x="3130"/>
                  </a:lnTo>
                  <a:lnTo>
                    <a:pt y="1738" x="3130"/>
                  </a:lnTo>
                  <a:close/>
                  <a:moveTo>
                    <a:pt y="50" x="2950"/>
                  </a:moveTo>
                  <a:lnTo>
                    <a:pt y="50" x="2950"/>
                  </a:lnTo>
                  <a:lnTo>
                    <a:pt y="46" x="2898"/>
                  </a:lnTo>
                  <a:lnTo>
                    <a:pt y="46" x="2898"/>
                  </a:lnTo>
                  <a:lnTo>
                    <a:pt y="46" x="3012"/>
                  </a:lnTo>
                  <a:lnTo>
                    <a:pt y="48" x="3110"/>
                  </a:lnTo>
                  <a:lnTo>
                    <a:pt y="48" x="3110"/>
                  </a:lnTo>
                  <a:lnTo>
                    <a:pt y="46" x="3090"/>
                  </a:lnTo>
                  <a:lnTo>
                    <a:pt y="46" x="3108"/>
                  </a:lnTo>
                  <a:lnTo>
                    <a:pt y="48" x="3154"/>
                  </a:lnTo>
                  <a:lnTo>
                    <a:pt y="48" x="3154"/>
                  </a:lnTo>
                  <a:lnTo>
                    <a:pt y="48" x="3150"/>
                  </a:lnTo>
                  <a:lnTo>
                    <a:pt y="48" x="3166"/>
                  </a:lnTo>
                  <a:lnTo>
                    <a:pt y="48" x="3192"/>
                  </a:lnTo>
                  <a:lnTo>
                    <a:pt y="50" x="3214"/>
                  </a:lnTo>
                  <a:lnTo>
                    <a:pt y="50" x="3214"/>
                  </a:lnTo>
                  <a:lnTo>
                    <a:pt y="50" x="2950"/>
                  </a:lnTo>
                  <a:lnTo>
                    <a:pt y="50" x="2950"/>
                  </a:lnTo>
                  <a:lnTo>
                    <a:pt y="48" x="2946"/>
                  </a:lnTo>
                  <a:lnTo>
                    <a:pt y="50" x="2950"/>
                  </a:lnTo>
                  <a:lnTo>
                    <a:pt y="50" x="2950"/>
                  </a:lnTo>
                  <a:close/>
                  <a:moveTo>
                    <a:pt y="1794" x="3268"/>
                  </a:moveTo>
                  <a:lnTo>
                    <a:pt y="1794" x="3268"/>
                  </a:lnTo>
                  <a:lnTo>
                    <a:pt y="1788" x="3254"/>
                  </a:lnTo>
                  <a:lnTo>
                    <a:pt y="1780" x="3242"/>
                  </a:lnTo>
                  <a:lnTo>
                    <a:pt y="1760" x="3214"/>
                  </a:lnTo>
                  <a:lnTo>
                    <a:pt y="1760" x="3214"/>
                  </a:lnTo>
                  <a:lnTo>
                    <a:pt y="1752" x="3216"/>
                  </a:lnTo>
                  <a:lnTo>
                    <a:pt y="1744" x="3218"/>
                  </a:lnTo>
                  <a:lnTo>
                    <a:pt y="1738" x="3224"/>
                  </a:lnTo>
                  <a:lnTo>
                    <a:pt y="1734" x="3230"/>
                  </a:lnTo>
                  <a:lnTo>
                    <a:pt y="1730" x="3240"/>
                  </a:lnTo>
                  <a:lnTo>
                    <a:pt y="1728" x="3250"/>
                  </a:lnTo>
                  <a:lnTo>
                    <a:pt y="1728" x="3270"/>
                  </a:lnTo>
                  <a:lnTo>
                    <a:pt y="1732" x="3292"/>
                  </a:lnTo>
                  <a:lnTo>
                    <a:pt y="1738" x="3312"/>
                  </a:lnTo>
                  <a:lnTo>
                    <a:pt y="1742" x="3318"/>
                  </a:lnTo>
                  <a:lnTo>
                    <a:pt y="1746" x="3324"/>
                  </a:lnTo>
                  <a:lnTo>
                    <a:pt y="1752" x="3328"/>
                  </a:lnTo>
                  <a:lnTo>
                    <a:pt y="1758" x="3330"/>
                  </a:lnTo>
                  <a:lnTo>
                    <a:pt y="1758" x="3330"/>
                  </a:lnTo>
                  <a:lnTo>
                    <a:pt y="1774" x="3326"/>
                  </a:lnTo>
                  <a:lnTo>
                    <a:pt y="1786" x="3320"/>
                  </a:lnTo>
                  <a:lnTo>
                    <a:pt y="1792" x="3314"/>
                  </a:lnTo>
                  <a:lnTo>
                    <a:pt y="1794" x="3304"/>
                  </a:lnTo>
                  <a:lnTo>
                    <a:pt y="1794" x="3294"/>
                  </a:lnTo>
                  <a:lnTo>
                    <a:pt y="1792" x="3286"/>
                  </a:lnTo>
                  <a:lnTo>
                    <a:pt y="1792" x="3276"/>
                  </a:lnTo>
                  <a:lnTo>
                    <a:pt y="1794" x="3268"/>
                  </a:lnTo>
                  <a:lnTo>
                    <a:pt y="1794" x="3268"/>
                  </a:lnTo>
                  <a:lnTo>
                    <a:pt y="1794" x="3270"/>
                  </a:lnTo>
                  <a:lnTo>
                    <a:pt y="1794" x="3268"/>
                  </a:lnTo>
                  <a:lnTo>
                    <a:pt y="1794" x="3268"/>
                  </a:lnTo>
                  <a:close/>
                  <a:moveTo>
                    <a:pt y="2954" x="3292"/>
                  </a:moveTo>
                  <a:lnTo>
                    <a:pt y="2954" x="3292"/>
                  </a:lnTo>
                  <a:lnTo>
                    <a:pt y="2942" x="3312"/>
                  </a:lnTo>
                  <a:lnTo>
                    <a:pt y="2954" x="3292"/>
                  </a:lnTo>
                  <a:lnTo>
                    <a:pt y="2954" x="3292"/>
                  </a:lnTo>
                  <a:lnTo>
                    <a:pt y="2954" x="3294"/>
                  </a:lnTo>
                  <a:lnTo>
                    <a:pt y="2954" x="3292"/>
                  </a:lnTo>
                  <a:lnTo>
                    <a:pt y="2954" x="3292"/>
                  </a:lnTo>
                  <a:close/>
                  <a:moveTo>
                    <a:pt y="2190" x="3348"/>
                  </a:moveTo>
                  <a:lnTo>
                    <a:pt y="2190" x="3348"/>
                  </a:lnTo>
                  <a:lnTo>
                    <a:pt y="2190" x="3346"/>
                  </a:lnTo>
                  <a:lnTo>
                    <a:pt y="2190" x="3340"/>
                  </a:lnTo>
                  <a:lnTo>
                    <a:pt y="2194" x="3330"/>
                  </a:lnTo>
                  <a:lnTo>
                    <a:pt y="2202" x="3312"/>
                  </a:lnTo>
                  <a:lnTo>
                    <a:pt y="2202" x="3312"/>
                  </a:lnTo>
                  <a:lnTo>
                    <a:pt y="2190" x="3308"/>
                  </a:lnTo>
                  <a:lnTo>
                    <a:pt y="2176" x="3308"/>
                  </a:lnTo>
                  <a:lnTo>
                    <a:pt y="2158" x="3310"/>
                  </a:lnTo>
                  <a:lnTo>
                    <a:pt y="2140" x="3316"/>
                  </a:lnTo>
                  <a:lnTo>
                    <a:pt y="2134" x="3320"/>
                  </a:lnTo>
                  <a:lnTo>
                    <a:pt y="2128" x="3326"/>
                  </a:lnTo>
                  <a:lnTo>
                    <a:pt y="2122" x="3332"/>
                  </a:lnTo>
                  <a:lnTo>
                    <a:pt y="2120" x="3340"/>
                  </a:lnTo>
                  <a:lnTo>
                    <a:pt y="2120" x="3348"/>
                  </a:lnTo>
                  <a:lnTo>
                    <a:pt y="2120" x="3356"/>
                  </a:lnTo>
                  <a:lnTo>
                    <a:pt y="2126" x="3366"/>
                  </a:lnTo>
                  <a:lnTo>
                    <a:pt y="2132" x="3378"/>
                  </a:lnTo>
                  <a:lnTo>
                    <a:pt y="2132" x="3378"/>
                  </a:lnTo>
                  <a:lnTo>
                    <a:pt y="2190" x="3348"/>
                  </a:lnTo>
                  <a:lnTo>
                    <a:pt y="2190" x="3348"/>
                  </a:lnTo>
                  <a:lnTo>
                    <a:pt y="2188" x="3348"/>
                  </a:lnTo>
                  <a:lnTo>
                    <a:pt y="2186" x="3348"/>
                  </a:lnTo>
                  <a:lnTo>
                    <a:pt y="2182" x="3352"/>
                  </a:lnTo>
                  <a:lnTo>
                    <a:pt y="2182" x="3354"/>
                  </a:lnTo>
                  <a:lnTo>
                    <a:pt y="2182" x="3354"/>
                  </a:lnTo>
                  <a:lnTo>
                    <a:pt y="2190" x="3348"/>
                  </a:lnTo>
                  <a:lnTo>
                    <a:pt y="2190" x="3348"/>
                  </a:lnTo>
                  <a:close/>
                  <a:moveTo>
                    <a:pt y="50" x="3458"/>
                  </a:moveTo>
                  <a:lnTo>
                    <a:pt y="50" x="3458"/>
                  </a:lnTo>
                  <a:lnTo>
                    <a:pt y="50" x="3404"/>
                  </a:lnTo>
                  <a:lnTo>
                    <a:pt y="50" x="3350"/>
                  </a:lnTo>
                  <a:lnTo>
                    <a:pt y="50" x="3350"/>
                  </a:lnTo>
                  <a:lnTo>
                    <a:pt y="48" x="3366"/>
                  </a:lnTo>
                  <a:lnTo>
                    <a:pt y="48" x="3380"/>
                  </a:lnTo>
                  <a:lnTo>
                    <a:pt y="48" x="3410"/>
                  </a:lnTo>
                  <a:lnTo>
                    <a:pt y="48" x="3410"/>
                  </a:lnTo>
                  <a:lnTo>
                    <a:pt y="42" x="3384"/>
                  </a:lnTo>
                  <a:lnTo>
                    <a:pt y="42" x="3384"/>
                  </a:lnTo>
                  <a:lnTo>
                    <a:pt y="46" x="3420"/>
                  </a:lnTo>
                  <a:lnTo>
                    <a:pt y="48" x="3446"/>
                  </a:lnTo>
                  <a:lnTo>
                    <a:pt y="50" x="3458"/>
                  </a:lnTo>
                  <a:lnTo>
                    <a:pt y="50" x="3458"/>
                  </a:lnTo>
                  <a:lnTo>
                    <a:pt y="48" x="3460"/>
                  </a:lnTo>
                  <a:lnTo>
                    <a:pt y="50" x="3458"/>
                  </a:lnTo>
                  <a:lnTo>
                    <a:pt y="50" x="3458"/>
                  </a:lnTo>
                  <a:close/>
                  <a:moveTo>
                    <a:pt y="1932" x="3796"/>
                  </a:moveTo>
                  <a:lnTo>
                    <a:pt y="1932" x="3796"/>
                  </a:lnTo>
                  <a:lnTo>
                    <a:pt y="1922" x="3800"/>
                  </a:lnTo>
                  <a:lnTo>
                    <a:pt y="1914" x="3804"/>
                  </a:lnTo>
                  <a:lnTo>
                    <a:pt y="1908" x="3812"/>
                  </a:lnTo>
                  <a:lnTo>
                    <a:pt y="1906" x="3820"/>
                  </a:lnTo>
                  <a:lnTo>
                    <a:pt y="1904" x="3828"/>
                  </a:lnTo>
                  <a:lnTo>
                    <a:pt y="1904" x="3838"/>
                  </a:lnTo>
                  <a:lnTo>
                    <a:pt y="1906" x="3848"/>
                  </a:lnTo>
                  <a:lnTo>
                    <a:pt y="1908" x="3856"/>
                  </a:lnTo>
                  <a:lnTo>
                    <a:pt y="1914" x="3866"/>
                  </a:lnTo>
                  <a:lnTo>
                    <a:pt y="1920" x="3874"/>
                  </a:lnTo>
                  <a:lnTo>
                    <a:pt y="1928" x="3880"/>
                  </a:lnTo>
                  <a:lnTo>
                    <a:pt y="1936" x="3886"/>
                  </a:lnTo>
                  <a:lnTo>
                    <a:pt y="1946" x="3888"/>
                  </a:lnTo>
                  <a:lnTo>
                    <a:pt y="1956" x="3890"/>
                  </a:lnTo>
                  <a:lnTo>
                    <a:pt y="1968" x="3888"/>
                  </a:lnTo>
                  <a:lnTo>
                    <a:pt y="1980" x="3884"/>
                  </a:lnTo>
                  <a:lnTo>
                    <a:pt y="1980" x="3884"/>
                  </a:lnTo>
                  <a:lnTo>
                    <a:pt y="1992" x="3878"/>
                  </a:lnTo>
                  <a:lnTo>
                    <a:pt y="2000" x="3870"/>
                  </a:lnTo>
                  <a:lnTo>
                    <a:pt y="2006" x="3862"/>
                  </a:lnTo>
                  <a:lnTo>
                    <a:pt y="2008" x="3854"/>
                  </a:lnTo>
                  <a:lnTo>
                    <a:pt y="2008" x="3846"/>
                  </a:lnTo>
                  <a:lnTo>
                    <a:pt y="2006" x="3840"/>
                  </a:lnTo>
                  <a:lnTo>
                    <a:pt y="2002" x="3832"/>
                  </a:lnTo>
                  <a:lnTo>
                    <a:pt y="1996" x="3824"/>
                  </a:lnTo>
                  <a:lnTo>
                    <a:pt y="1982" x="3812"/>
                  </a:lnTo>
                  <a:lnTo>
                    <a:pt y="1964" x="3802"/>
                  </a:lnTo>
                  <a:lnTo>
                    <a:pt y="1948" x="3796"/>
                  </a:lnTo>
                  <a:lnTo>
                    <a:pt y="1940" x="3796"/>
                  </a:lnTo>
                  <a:lnTo>
                    <a:pt y="1932" x="3796"/>
                  </a:lnTo>
                  <a:lnTo>
                    <a:pt y="1932" x="3796"/>
                  </a:lnTo>
                  <a:lnTo>
                    <a:pt y="1928" x="3798"/>
                  </a:lnTo>
                  <a:lnTo>
                    <a:pt y="1932" x="3796"/>
                  </a:lnTo>
                  <a:lnTo>
                    <a:pt y="1932" x="3796"/>
                  </a:lnTo>
                  <a:close/>
                  <a:moveTo>
                    <a:pt y="2028" x="3758"/>
                  </a:moveTo>
                  <a:lnTo>
                    <a:pt y="2028" x="3758"/>
                  </a:lnTo>
                  <a:lnTo>
                    <a:pt y="2028" x="3756"/>
                  </a:lnTo>
                  <a:lnTo>
                    <a:pt y="2028" x="3758"/>
                  </a:lnTo>
                  <a:lnTo>
                    <a:pt y="2028" x="3758"/>
                  </a:lnTo>
                  <a:close/>
                  <a:moveTo>
                    <a:pt y="2564" x="3710"/>
                  </a:moveTo>
                  <a:lnTo>
                    <a:pt y="2564" x="3710"/>
                  </a:lnTo>
                  <a:lnTo>
                    <a:pt y="2562" x="3714"/>
                  </a:lnTo>
                  <a:lnTo>
                    <a:pt y="2558" x="3716"/>
                  </a:lnTo>
                  <a:lnTo>
                    <a:pt y="2548" x="3720"/>
                  </a:lnTo>
                  <a:lnTo>
                    <a:pt y="2544" x="3722"/>
                  </a:lnTo>
                  <a:lnTo>
                    <a:pt y="2540" x="3726"/>
                  </a:lnTo>
                  <a:lnTo>
                    <a:pt y="2538" x="3730"/>
                  </a:lnTo>
                  <a:lnTo>
                    <a:pt y="2538" x="3740"/>
                  </a:lnTo>
                  <a:lnTo>
                    <a:pt y="2538" x="3740"/>
                  </a:lnTo>
                  <a:lnTo>
                    <a:pt y="2552" x="3746"/>
                  </a:lnTo>
                  <a:lnTo>
                    <a:pt y="2558" x="3748"/>
                  </a:lnTo>
                  <a:lnTo>
                    <a:pt y="2562" x="3746"/>
                  </a:lnTo>
                  <a:lnTo>
                    <a:pt y="2564" x="3746"/>
                  </a:lnTo>
                  <a:lnTo>
                    <a:pt y="2566" x="3742"/>
                  </a:lnTo>
                  <a:lnTo>
                    <a:pt y="2568" x="3736"/>
                  </a:lnTo>
                  <a:lnTo>
                    <a:pt y="2568" x="3728"/>
                  </a:lnTo>
                  <a:lnTo>
                    <a:pt y="2566" x="3720"/>
                  </a:lnTo>
                  <a:lnTo>
                    <a:pt y="2564" x="3710"/>
                  </a:lnTo>
                  <a:lnTo>
                    <a:pt y="2564" x="3710"/>
                  </a:lnTo>
                  <a:lnTo>
                    <a:pt y="2564" x="3708"/>
                  </a:lnTo>
                  <a:lnTo>
                    <a:pt y="2564" x="3710"/>
                  </a:lnTo>
                  <a:lnTo>
                    <a:pt y="2564" x="3710"/>
                  </a:lnTo>
                  <a:close/>
                  <a:moveTo>
                    <a:pt y="2690" x="3670"/>
                  </a:moveTo>
                  <a:lnTo>
                    <a:pt y="2690" x="3670"/>
                  </a:lnTo>
                  <a:lnTo>
                    <a:pt y="2684" x="3666"/>
                  </a:lnTo>
                  <a:lnTo>
                    <a:pt y="2684" x="3668"/>
                  </a:lnTo>
                  <a:lnTo>
                    <a:pt y="2684" x="3668"/>
                  </a:lnTo>
                  <a:lnTo>
                    <a:pt y="2696" x="3680"/>
                  </a:lnTo>
                  <a:lnTo>
                    <a:pt y="2704" x="3688"/>
                  </a:lnTo>
                  <a:lnTo>
                    <a:pt y="2710" x="3690"/>
                  </a:lnTo>
                  <a:lnTo>
                    <a:pt y="2712" x="3690"/>
                  </a:lnTo>
                  <a:lnTo>
                    <a:pt y="2714" x="3688"/>
                  </a:lnTo>
                  <a:lnTo>
                    <a:pt y="2714" x="3686"/>
                  </a:lnTo>
                  <a:lnTo>
                    <a:pt y="2712" x="3680"/>
                  </a:lnTo>
                  <a:lnTo>
                    <a:pt y="2712" x="3680"/>
                  </a:lnTo>
                  <a:lnTo>
                    <a:pt y="2708" x="3666"/>
                  </a:lnTo>
                  <a:lnTo>
                    <a:pt y="2704" x="3662"/>
                  </a:lnTo>
                  <a:lnTo>
                    <a:pt y="2702" x="3660"/>
                  </a:lnTo>
                  <a:lnTo>
                    <a:pt y="2698" x="3660"/>
                  </a:lnTo>
                  <a:lnTo>
                    <a:pt y="2696" x="3662"/>
                  </a:lnTo>
                  <a:lnTo>
                    <a:pt y="2690" x="3670"/>
                  </a:lnTo>
                  <a:lnTo>
                    <a:pt y="2690" x="3670"/>
                  </a:lnTo>
                  <a:lnTo>
                    <a:pt y="2688" x="3666"/>
                  </a:lnTo>
                  <a:lnTo>
                    <a:pt y="2690" x="3670"/>
                  </a:lnTo>
                  <a:lnTo>
                    <a:pt y="2690" x="3670"/>
                  </a:lnTo>
                  <a:close/>
                  <a:moveTo>
                    <a:pt y="48" x="3558"/>
                  </a:moveTo>
                  <a:lnTo>
                    <a:pt y="48" x="3558"/>
                  </a:lnTo>
                  <a:lnTo>
                    <a:pt y="50" x="3582"/>
                  </a:lnTo>
                  <a:lnTo>
                    <a:pt y="50" x="3580"/>
                  </a:lnTo>
                  <a:lnTo>
                    <a:pt y="50" x="3566"/>
                  </a:lnTo>
                  <a:lnTo>
                    <a:pt y="48" x="3558"/>
                  </a:lnTo>
                  <a:lnTo>
                    <a:pt y="48" x="3558"/>
                  </a:lnTo>
                  <a:lnTo>
                    <a:pt y="48" x="3562"/>
                  </a:lnTo>
                  <a:lnTo>
                    <a:pt y="48" x="3558"/>
                  </a:lnTo>
                  <a:lnTo>
                    <a:pt y="48" x="3558"/>
                  </a:lnTo>
                  <a:close/>
                  <a:moveTo>
                    <a:pt y="1342" x="3524"/>
                  </a:moveTo>
                  <a:lnTo>
                    <a:pt y="1342" x="3524"/>
                  </a:lnTo>
                  <a:lnTo>
                    <a:pt y="1330" x="3538"/>
                  </a:lnTo>
                  <a:lnTo>
                    <a:pt y="1322" x="3552"/>
                  </a:lnTo>
                  <a:lnTo>
                    <a:pt y="1316" x="3566"/>
                  </a:lnTo>
                  <a:lnTo>
                    <a:pt y="1316" x="3578"/>
                  </a:lnTo>
                  <a:lnTo>
                    <a:pt y="1318" x="3592"/>
                  </a:lnTo>
                  <a:lnTo>
                    <a:pt y="1320" x="3602"/>
                  </a:lnTo>
                  <a:lnTo>
                    <a:pt y="1326" x="3612"/>
                  </a:lnTo>
                  <a:lnTo>
                    <a:pt y="1334" x="3618"/>
                  </a:lnTo>
                  <a:lnTo>
                    <a:pt y="1342" x="3622"/>
                  </a:lnTo>
                  <a:lnTo>
                    <a:pt y="1352" x="3624"/>
                  </a:lnTo>
                  <a:lnTo>
                    <a:pt y="1360" x="3622"/>
                  </a:lnTo>
                  <a:lnTo>
                    <a:pt y="1370" x="3616"/>
                  </a:lnTo>
                  <a:lnTo>
                    <a:pt y="1378" x="3604"/>
                  </a:lnTo>
                  <a:lnTo>
                    <a:pt y="1386" x="3590"/>
                  </a:lnTo>
                  <a:lnTo>
                    <a:pt y="1392" x="3568"/>
                  </a:lnTo>
                  <a:lnTo>
                    <a:pt y="1396" x="3542"/>
                  </a:lnTo>
                  <a:lnTo>
                    <a:pt y="1396" x="3542"/>
                  </a:lnTo>
                  <a:lnTo>
                    <a:pt y="1394" x="3538"/>
                  </a:lnTo>
                  <a:lnTo>
                    <a:pt y="1388" x="3534"/>
                  </a:lnTo>
                  <a:lnTo>
                    <a:pt y="1370" x="3526"/>
                  </a:lnTo>
                  <a:lnTo>
                    <a:pt y="1350" x="3522"/>
                  </a:lnTo>
                  <a:lnTo>
                    <a:pt y="1344" x="3522"/>
                  </a:lnTo>
                  <a:lnTo>
                    <a:pt y="1342" x="3522"/>
                  </a:lnTo>
                  <a:lnTo>
                    <a:pt y="1342" x="3524"/>
                  </a:lnTo>
                  <a:lnTo>
                    <a:pt y="1342" x="3524"/>
                  </a:lnTo>
                  <a:lnTo>
                    <a:pt y="1340" x="3526"/>
                  </a:lnTo>
                  <a:lnTo>
                    <a:pt y="1342" x="3524"/>
                  </a:lnTo>
                  <a:lnTo>
                    <a:pt y="1342" x="3524"/>
                  </a:lnTo>
                  <a:close/>
                  <a:moveTo>
                    <a:pt y="46" x="3478"/>
                  </a:moveTo>
                  <a:lnTo>
                    <a:pt y="46" x="3478"/>
                  </a:lnTo>
                  <a:lnTo>
                    <a:pt y="44" x="3496"/>
                  </a:lnTo>
                  <a:lnTo>
                    <a:pt y="44" x="3506"/>
                  </a:lnTo>
                  <a:lnTo>
                    <a:pt y="46" x="3512"/>
                  </a:lnTo>
                  <a:lnTo>
                    <a:pt y="50" x="3518"/>
                  </a:lnTo>
                  <a:lnTo>
                    <a:pt y="50" x="3518"/>
                  </a:lnTo>
                  <a:lnTo>
                    <a:pt y="48" x="3492"/>
                  </a:lnTo>
                  <a:lnTo>
                    <a:pt y="48" x="3476"/>
                  </a:lnTo>
                  <a:lnTo>
                    <a:pt y="46" x="3478"/>
                  </a:lnTo>
                  <a:lnTo>
                    <a:pt y="46" x="3478"/>
                  </a:lnTo>
                  <a:close/>
                  <a:moveTo>
                    <a:pt y="2464" x="3640"/>
                  </a:moveTo>
                  <a:lnTo>
                    <a:pt y="2464" x="3640"/>
                  </a:lnTo>
                  <a:lnTo>
                    <a:pt y="2470" x="3636"/>
                  </a:lnTo>
                  <a:lnTo>
                    <a:pt y="2476" x="3632"/>
                  </a:lnTo>
                  <a:lnTo>
                    <a:pt y="2486" x="3620"/>
                  </a:lnTo>
                  <a:lnTo>
                    <a:pt y="2494" x="3606"/>
                  </a:lnTo>
                  <a:lnTo>
                    <a:pt y="2500" x="3590"/>
                  </a:lnTo>
                  <a:lnTo>
                    <a:pt y="2504" x="3574"/>
                  </a:lnTo>
                  <a:lnTo>
                    <a:pt y="2506" x="3556"/>
                  </a:lnTo>
                  <a:lnTo>
                    <a:pt y="2506" x="3538"/>
                  </a:lnTo>
                  <a:lnTo>
                    <a:pt y="2506" x="3524"/>
                  </a:lnTo>
                  <a:lnTo>
                    <a:pt y="2506" x="3524"/>
                  </a:lnTo>
                  <a:lnTo>
                    <a:pt y="2504" x="3526"/>
                  </a:lnTo>
                  <a:lnTo>
                    <a:pt y="2502" x="3530"/>
                  </a:lnTo>
                  <a:lnTo>
                    <a:pt y="2500" x="3530"/>
                  </a:lnTo>
                  <a:lnTo>
                    <a:pt y="2496" x="3532"/>
                  </a:lnTo>
                  <a:lnTo>
                    <a:pt y="2496" x="3532"/>
                  </a:lnTo>
                  <a:lnTo>
                    <a:pt y="2504" x="3516"/>
                  </a:lnTo>
                  <a:lnTo>
                    <a:pt y="2504" x="3516"/>
                  </a:lnTo>
                  <a:lnTo>
                    <a:pt y="2492" x="3522"/>
                  </a:lnTo>
                  <a:lnTo>
                    <a:pt y="2478" x="3530"/>
                  </a:lnTo>
                  <a:lnTo>
                    <a:pt y="2460" x="3534"/>
                  </a:lnTo>
                  <a:lnTo>
                    <a:pt y="2442" x="3538"/>
                  </a:lnTo>
                  <a:lnTo>
                    <a:pt y="2386" x="3550"/>
                  </a:lnTo>
                  <a:lnTo>
                    <a:pt y="2386" x="3550"/>
                  </a:lnTo>
                  <a:lnTo>
                    <a:pt y="2380" x="3568"/>
                  </a:lnTo>
                  <a:lnTo>
                    <a:pt y="2378" x="3592"/>
                  </a:lnTo>
                  <a:lnTo>
                    <a:pt y="2378" x="3616"/>
                  </a:lnTo>
                  <a:lnTo>
                    <a:pt y="2380" x="3628"/>
                  </a:lnTo>
                  <a:lnTo>
                    <a:pt y="2382" x="3640"/>
                  </a:lnTo>
                  <a:lnTo>
                    <a:pt y="2386" x="3650"/>
                  </a:lnTo>
                  <a:lnTo>
                    <a:pt y="2392" x="3658"/>
                  </a:lnTo>
                  <a:lnTo>
                    <a:pt y="2400" x="3664"/>
                  </a:lnTo>
                  <a:lnTo>
                    <a:pt y="2408" x="3666"/>
                  </a:lnTo>
                  <a:lnTo>
                    <a:pt y="2420" x="3666"/>
                  </a:lnTo>
                  <a:lnTo>
                    <a:pt y="2432" x="3662"/>
                  </a:lnTo>
                  <a:lnTo>
                    <a:pt y="2446" x="3654"/>
                  </a:lnTo>
                  <a:lnTo>
                    <a:pt y="2464" x="3640"/>
                  </a:lnTo>
                  <a:lnTo>
                    <a:pt y="2464" x="3640"/>
                  </a:lnTo>
                  <a:lnTo>
                    <a:pt y="2468" x="3640"/>
                  </a:lnTo>
                  <a:lnTo>
                    <a:pt y="2468" x="3640"/>
                  </a:lnTo>
                  <a:lnTo>
                    <a:pt y="2462" x="3644"/>
                  </a:lnTo>
                  <a:lnTo>
                    <a:pt y="2458" x="3646"/>
                  </a:lnTo>
                  <a:lnTo>
                    <a:pt y="2464" x="3640"/>
                  </a:lnTo>
                  <a:lnTo>
                    <a:pt y="2464" x="3640"/>
                  </a:lnTo>
                  <a:close/>
                  <a:moveTo>
                    <a:pt y="4114" x="3728"/>
                  </a:moveTo>
                  <a:lnTo>
                    <a:pt y="4114" x="3728"/>
                  </a:lnTo>
                  <a:lnTo>
                    <a:pt y="4116" x="3694"/>
                  </a:lnTo>
                  <a:lnTo>
                    <a:pt y="4116" x="3660"/>
                  </a:lnTo>
                  <a:lnTo>
                    <a:pt y="4116" x="3660"/>
                  </a:lnTo>
                  <a:lnTo>
                    <a:pt y="4114" x="3696"/>
                  </a:lnTo>
                  <a:lnTo>
                    <a:pt y="4112" x="3718"/>
                  </a:lnTo>
                  <a:lnTo>
                    <a:pt y="4114" x="3726"/>
                  </a:lnTo>
                  <a:lnTo>
                    <a:pt y="4114" x="3728"/>
                  </a:lnTo>
                  <a:lnTo>
                    <a:pt y="4114" x="3728"/>
                  </a:lnTo>
                  <a:lnTo>
                    <a:pt y="4114" x="3722"/>
                  </a:lnTo>
                  <a:lnTo>
                    <a:pt y="4114" x="3728"/>
                  </a:lnTo>
                  <a:lnTo>
                    <a:pt y="4114" x="3728"/>
                  </a:lnTo>
                  <a:close/>
                  <a:moveTo>
                    <a:pt y="4034" x="3778"/>
                  </a:moveTo>
                  <a:lnTo>
                    <a:pt y="4034" x="3778"/>
                  </a:lnTo>
                  <a:lnTo>
                    <a:pt y="4042" x="3770"/>
                  </a:lnTo>
                  <a:lnTo>
                    <a:pt y="4046" x="3762"/>
                  </a:lnTo>
                  <a:lnTo>
                    <a:pt y="4046" x="3754"/>
                  </a:lnTo>
                  <a:lnTo>
                    <a:pt y="4042" x="3744"/>
                  </a:lnTo>
                  <a:lnTo>
                    <a:pt y="4042" x="3744"/>
                  </a:lnTo>
                  <a:lnTo>
                    <a:pt y="4030" x="3742"/>
                  </a:lnTo>
                  <a:lnTo>
                    <a:pt y="4020" x="3740"/>
                  </a:lnTo>
                  <a:lnTo>
                    <a:pt y="4014" x="3742"/>
                  </a:lnTo>
                  <a:lnTo>
                    <a:pt y="4010" x="3744"/>
                  </a:lnTo>
                  <a:lnTo>
                    <a:pt y="4010" x="3746"/>
                  </a:lnTo>
                  <a:lnTo>
                    <a:pt y="4010" x="3750"/>
                  </a:lnTo>
                  <a:lnTo>
                    <a:pt y="4014" x="3758"/>
                  </a:lnTo>
                  <a:lnTo>
                    <a:pt y="4020" x="3768"/>
                  </a:lnTo>
                  <a:lnTo>
                    <a:pt y="4028" x="3774"/>
                  </a:lnTo>
                  <a:lnTo>
                    <a:pt y="4032" x="3778"/>
                  </a:lnTo>
                  <a:lnTo>
                    <a:pt y="4034" x="3780"/>
                  </a:lnTo>
                  <a:lnTo>
                    <a:pt y="4034" x="3778"/>
                  </a:lnTo>
                  <a:lnTo>
                    <a:pt y="4034" x="3778"/>
                  </a:lnTo>
                  <a:lnTo>
                    <a:pt y="4034" x="3776"/>
                  </a:lnTo>
                  <a:lnTo>
                    <a:pt y="4034" x="3778"/>
                  </a:lnTo>
                  <a:lnTo>
                    <a:pt y="4034" x="3778"/>
                  </a:lnTo>
                  <a:close/>
                  <a:moveTo>
                    <a:pt y="3192" x="3846"/>
                  </a:moveTo>
                  <a:lnTo>
                    <a:pt y="3192" x="3846"/>
                  </a:lnTo>
                  <a:lnTo>
                    <a:pt y="3192" x="3830"/>
                  </a:lnTo>
                  <a:lnTo>
                    <a:pt y="3190" x="3814"/>
                  </a:lnTo>
                  <a:lnTo>
                    <a:pt y="3184" x="3796"/>
                  </a:lnTo>
                  <a:lnTo>
                    <a:pt y="3174" x="3782"/>
                  </a:lnTo>
                  <a:lnTo>
                    <a:pt y="3162" x="3766"/>
                  </a:lnTo>
                  <a:lnTo>
                    <a:pt y="3150" x="3752"/>
                  </a:lnTo>
                  <a:lnTo>
                    <a:pt y="3126" x="3730"/>
                  </a:lnTo>
                  <a:lnTo>
                    <a:pt y="3126" x="3730"/>
                  </a:lnTo>
                  <a:lnTo>
                    <a:pt y="3118" x="3732"/>
                  </a:lnTo>
                  <a:lnTo>
                    <a:pt y="3098" x="3730"/>
                  </a:lnTo>
                  <a:lnTo>
                    <a:pt y="3088" x="3730"/>
                  </a:lnTo>
                  <a:lnTo>
                    <a:pt y="3078" x="3726"/>
                  </a:lnTo>
                  <a:lnTo>
                    <a:pt y="3066" x="3722"/>
                  </a:lnTo>
                  <a:lnTo>
                    <a:pt y="3058" x="3716"/>
                  </a:lnTo>
                  <a:lnTo>
                    <a:pt y="3058" x="3716"/>
                  </a:lnTo>
                  <a:lnTo>
                    <a:pt y="3062" x="3720"/>
                  </a:lnTo>
                  <a:lnTo>
                    <a:pt y="3064" x="3726"/>
                  </a:lnTo>
                  <a:lnTo>
                    <a:pt y="3066" x="3730"/>
                  </a:lnTo>
                  <a:lnTo>
                    <a:pt y="3066" x="3736"/>
                  </a:lnTo>
                  <a:lnTo>
                    <a:pt y="3066" x="3736"/>
                  </a:lnTo>
                  <a:lnTo>
                    <a:pt y="3060" x="3732"/>
                  </a:lnTo>
                  <a:lnTo>
                    <a:pt y="3054" x="3728"/>
                  </a:lnTo>
                  <a:lnTo>
                    <a:pt y="3048" x="3722"/>
                  </a:lnTo>
                  <a:lnTo>
                    <a:pt y="3042" x="3720"/>
                  </a:lnTo>
                  <a:lnTo>
                    <a:pt y="3042" x="3720"/>
                  </a:lnTo>
                  <a:lnTo>
                    <a:pt y="3042" x="3724"/>
                  </a:lnTo>
                  <a:lnTo>
                    <a:pt y="3044" x="3728"/>
                  </a:lnTo>
                  <a:lnTo>
                    <a:pt y="3052" x="3734"/>
                  </a:lnTo>
                  <a:lnTo>
                    <a:pt y="3056" x="3738"/>
                  </a:lnTo>
                  <a:lnTo>
                    <a:pt y="3058" x="3742"/>
                  </a:lnTo>
                  <a:lnTo>
                    <a:pt y="3058" x="3746"/>
                  </a:lnTo>
                  <a:lnTo>
                    <a:pt y="3056" x="3750"/>
                  </a:lnTo>
                  <a:lnTo>
                    <a:pt y="3056" x="3750"/>
                  </a:lnTo>
                  <a:lnTo>
                    <a:pt y="3050" x="3748"/>
                  </a:lnTo>
                  <a:lnTo>
                    <a:pt y="3046" x="3746"/>
                  </a:lnTo>
                  <a:lnTo>
                    <a:pt y="3040" x="3742"/>
                  </a:lnTo>
                  <a:lnTo>
                    <a:pt y="3036" x="3740"/>
                  </a:lnTo>
                  <a:lnTo>
                    <a:pt y="3036" x="3740"/>
                  </a:lnTo>
                  <a:lnTo>
                    <a:pt y="3044" x="3748"/>
                  </a:lnTo>
                  <a:lnTo>
                    <a:pt y="3052" x="3756"/>
                  </a:lnTo>
                  <a:lnTo>
                    <a:pt y="3066" x="3782"/>
                  </a:lnTo>
                  <a:lnTo>
                    <a:pt y="3082" x="3812"/>
                  </a:lnTo>
                  <a:lnTo>
                    <a:pt y="3100" x="3842"/>
                  </a:lnTo>
                  <a:lnTo>
                    <a:pt y="3108" x="3854"/>
                  </a:lnTo>
                  <a:lnTo>
                    <a:pt y="3118" x="3866"/>
                  </a:lnTo>
                  <a:lnTo>
                    <a:pt y="3128" x="3872"/>
                  </a:lnTo>
                  <a:lnTo>
                    <a:pt y="3140" x="3878"/>
                  </a:lnTo>
                  <a:lnTo>
                    <a:pt y="3152" x="3878"/>
                  </a:lnTo>
                  <a:lnTo>
                    <a:pt y="3164" x="3872"/>
                  </a:lnTo>
                  <a:lnTo>
                    <a:pt y="3178" x="3862"/>
                  </a:lnTo>
                  <a:lnTo>
                    <a:pt y="3192" x="3846"/>
                  </a:lnTo>
                  <a:lnTo>
                    <a:pt y="3192" x="3846"/>
                  </a:lnTo>
                  <a:lnTo>
                    <a:pt y="3194" x="3838"/>
                  </a:lnTo>
                  <a:lnTo>
                    <a:pt y="3192" x="3846"/>
                  </a:lnTo>
                  <a:lnTo>
                    <a:pt y="3192" x="3846"/>
                  </a:lnTo>
                  <a:close/>
                  <a:moveTo>
                    <a:pt y="4048" x="3900"/>
                  </a:moveTo>
                  <a:lnTo>
                    <a:pt y="4048" x="3900"/>
                  </a:lnTo>
                  <a:lnTo>
                    <a:pt y="4048" x="3898"/>
                  </a:lnTo>
                  <a:lnTo>
                    <a:pt y="4050" x="3892"/>
                  </a:lnTo>
                  <a:lnTo>
                    <a:pt y="4050" x="3874"/>
                  </a:lnTo>
                  <a:lnTo>
                    <a:pt y="4050" x="3856"/>
                  </a:lnTo>
                  <a:lnTo>
                    <a:pt y="4048" x="3850"/>
                  </a:lnTo>
                  <a:lnTo>
                    <a:pt y="4048" x="3850"/>
                  </a:lnTo>
                  <a:lnTo>
                    <a:pt y="4044" x="3852"/>
                  </a:lnTo>
                  <a:lnTo>
                    <a:pt y="4040" x="3856"/>
                  </a:lnTo>
                  <a:lnTo>
                    <a:pt y="4034" x="3870"/>
                  </a:lnTo>
                  <a:lnTo>
                    <a:pt y="4028" x="3882"/>
                  </a:lnTo>
                  <a:lnTo>
                    <a:pt y="4024" x="3888"/>
                  </a:lnTo>
                  <a:lnTo>
                    <a:pt y="4020" x="3892"/>
                  </a:lnTo>
                  <a:lnTo>
                    <a:pt y="4020" x="3892"/>
                  </a:lnTo>
                  <a:lnTo>
                    <a:pt y="4034" x="3896"/>
                  </a:lnTo>
                  <a:lnTo>
                    <a:pt y="4044" x="3898"/>
                  </a:lnTo>
                  <a:lnTo>
                    <a:pt y="4048" x="3900"/>
                  </a:lnTo>
                  <a:lnTo>
                    <a:pt y="4048" x="3900"/>
                  </a:lnTo>
                  <a:lnTo>
                    <a:pt y="4048" x="3900"/>
                  </a:lnTo>
                  <a:lnTo>
                    <a:pt y="4048" x="3900"/>
                  </a:lnTo>
                  <a:lnTo>
                    <a:pt y="4048" x="3900"/>
                  </a:lnTo>
                  <a:close/>
                  <a:moveTo>
                    <a:pt y="3376" x="4802"/>
                  </a:moveTo>
                  <a:lnTo>
                    <a:pt y="3376" x="4802"/>
                  </a:lnTo>
                  <a:lnTo>
                    <a:pt y="3382" x="4820"/>
                  </a:lnTo>
                  <a:lnTo>
                    <a:pt y="3384" x="4826"/>
                  </a:lnTo>
                  <a:lnTo>
                    <a:pt y="3388" x="4828"/>
                  </a:lnTo>
                  <a:lnTo>
                    <a:pt y="3390" x="4828"/>
                  </a:lnTo>
                  <a:lnTo>
                    <a:pt y="3394" x="4824"/>
                  </a:lnTo>
                  <a:lnTo>
                    <a:pt y="3400" x="4810"/>
                  </a:lnTo>
                  <a:lnTo>
                    <a:pt y="3400" x="4810"/>
                  </a:lnTo>
                  <a:lnTo>
                    <a:pt y="3396" x="4804"/>
                  </a:lnTo>
                  <a:lnTo>
                    <a:pt y="3388" x="4796"/>
                  </a:lnTo>
                  <a:lnTo>
                    <a:pt y="3384" x="4794"/>
                  </a:lnTo>
                  <a:lnTo>
                    <a:pt y="3380" x="4794"/>
                  </a:lnTo>
                  <a:lnTo>
                    <a:pt y="3378" x="4796"/>
                  </a:lnTo>
                  <a:lnTo>
                    <a:pt y="3376" x="4802"/>
                  </a:lnTo>
                  <a:lnTo>
                    <a:pt y="3376" x="4802"/>
                  </a:lnTo>
                  <a:lnTo>
                    <a:pt y="3378" x="4804"/>
                  </a:lnTo>
                  <a:lnTo>
                    <a:pt y="3378" x="4802"/>
                  </a:lnTo>
                  <a:lnTo>
                    <a:pt y="3378" x="4798"/>
                  </a:lnTo>
                  <a:lnTo>
                    <a:pt y="3376" x="4802"/>
                  </a:lnTo>
                  <a:lnTo>
                    <a:pt y="3376" x="4802"/>
                  </a:lnTo>
                  <a:close/>
                  <a:moveTo>
                    <a:pt y="2804" x="4616"/>
                  </a:moveTo>
                  <a:lnTo>
                    <a:pt y="2804" x="4616"/>
                  </a:lnTo>
                  <a:lnTo>
                    <a:pt y="2816" x="4612"/>
                  </a:lnTo>
                  <a:lnTo>
                    <a:pt y="2818" x="4610"/>
                  </a:lnTo>
                  <a:lnTo>
                    <a:pt y="2820" x="4608"/>
                  </a:lnTo>
                  <a:lnTo>
                    <a:pt y="2820" x="4606"/>
                  </a:lnTo>
                  <a:lnTo>
                    <a:pt y="2818" x="4604"/>
                  </a:lnTo>
                  <a:lnTo>
                    <a:pt y="2812" x="4600"/>
                  </a:lnTo>
                  <a:lnTo>
                    <a:pt y="2806" x="4600"/>
                  </a:lnTo>
                  <a:lnTo>
                    <a:pt y="2802" x="4602"/>
                  </a:lnTo>
                  <a:lnTo>
                    <a:pt y="2800" x="4604"/>
                  </a:lnTo>
                  <a:lnTo>
                    <a:pt y="2800" x="4608"/>
                  </a:lnTo>
                  <a:lnTo>
                    <a:pt y="2800" x="4612"/>
                  </a:lnTo>
                  <a:lnTo>
                    <a:pt y="2804" x="4616"/>
                  </a:lnTo>
                  <a:lnTo>
                    <a:pt y="2804" x="4616"/>
                  </a:lnTo>
                  <a:lnTo>
                    <a:pt y="2804" x="4616"/>
                  </a:lnTo>
                  <a:lnTo>
                    <a:pt y="2804" x="4614"/>
                  </a:lnTo>
                  <a:lnTo>
                    <a:pt y="2802" x="4612"/>
                  </a:lnTo>
                  <a:lnTo>
                    <a:pt y="2800" x="4610"/>
                  </a:lnTo>
                  <a:lnTo>
                    <a:pt y="2804" x="4616"/>
                  </a:lnTo>
                  <a:lnTo>
                    <a:pt y="2804" x="4616"/>
                  </a:lnTo>
                  <a:close/>
                  <a:moveTo>
                    <a:pt y="2178" x="4238"/>
                  </a:moveTo>
                  <a:lnTo>
                    <a:pt y="2178" x="4238"/>
                  </a:lnTo>
                  <a:lnTo>
                    <a:pt y="2196" x="4248"/>
                  </a:lnTo>
                  <a:lnTo>
                    <a:pt y="2178" x="4238"/>
                  </a:lnTo>
                  <a:lnTo>
                    <a:pt y="2178" x="4238"/>
                  </a:lnTo>
                  <a:close/>
                  <a:moveTo>
                    <a:pt y="2110" x="4164"/>
                  </a:moveTo>
                  <a:lnTo>
                    <a:pt y="2110" x="4164"/>
                  </a:lnTo>
                  <a:lnTo>
                    <a:pt y="2112" x="4184"/>
                  </a:lnTo>
                  <a:lnTo>
                    <a:pt y="2118" x="4196"/>
                  </a:lnTo>
                  <a:lnTo>
                    <a:pt y="2122" x="4202"/>
                  </a:lnTo>
                  <a:lnTo>
                    <a:pt y="2124" x="4202"/>
                  </a:lnTo>
                  <a:lnTo>
                    <a:pt y="2126" x="4202"/>
                  </a:lnTo>
                  <a:lnTo>
                    <a:pt y="2128" x="4198"/>
                  </a:lnTo>
                  <a:lnTo>
                    <a:pt y="2126" x="4190"/>
                  </a:lnTo>
                  <a:lnTo>
                    <a:pt y="2122" x="4178"/>
                  </a:lnTo>
                  <a:lnTo>
                    <a:pt y="2110" x="4164"/>
                  </a:lnTo>
                  <a:lnTo>
                    <a:pt y="2110" x="4164"/>
                  </a:lnTo>
                  <a:lnTo>
                    <a:pt y="2110" x="4170"/>
                  </a:lnTo>
                  <a:lnTo>
                    <a:pt y="2110" x="4164"/>
                  </a:lnTo>
                  <a:lnTo>
                    <a:pt y="2110" x="4164"/>
                  </a:lnTo>
                  <a:close/>
                  <a:moveTo>
                    <a:pt y="2642" x="4158"/>
                  </a:moveTo>
                  <a:lnTo>
                    <a:pt y="2642" x="4158"/>
                  </a:lnTo>
                  <a:lnTo>
                    <a:pt y="2656" x="4160"/>
                  </a:lnTo>
                  <a:lnTo>
                    <a:pt y="2658" x="4160"/>
                  </a:lnTo>
                  <a:lnTo>
                    <a:pt y="2656" x="4160"/>
                  </a:lnTo>
                  <a:lnTo>
                    <a:pt y="2648" x="4158"/>
                  </a:lnTo>
                  <a:lnTo>
                    <a:pt y="2644" x="4156"/>
                  </a:lnTo>
                  <a:lnTo>
                    <a:pt y="2642" x="4158"/>
                  </a:lnTo>
                  <a:lnTo>
                    <a:pt y="2642" x="4158"/>
                  </a:lnTo>
                  <a:lnTo>
                    <a:pt y="2644" x="4156"/>
                  </a:lnTo>
                  <a:lnTo>
                    <a:pt y="2642" x="4158"/>
                  </a:lnTo>
                  <a:lnTo>
                    <a:pt y="2642" x="4158"/>
                  </a:lnTo>
                  <a:close/>
                  <a:moveTo>
                    <a:pt y="2620" x="4094"/>
                  </a:moveTo>
                  <a:lnTo>
                    <a:pt y="2620" x="4094"/>
                  </a:lnTo>
                  <a:lnTo>
                    <a:pt y="2618" x="4092"/>
                  </a:lnTo>
                  <a:lnTo>
                    <a:pt y="2618" x="4094"/>
                  </a:lnTo>
                  <a:lnTo>
                    <a:pt y="2620" x="4102"/>
                  </a:lnTo>
                  <a:lnTo>
                    <a:pt y="2626" x="4112"/>
                  </a:lnTo>
                  <a:lnTo>
                    <a:pt y="2632" x="4122"/>
                  </a:lnTo>
                  <a:lnTo>
                    <a:pt y="2640" x="4128"/>
                  </a:lnTo>
                  <a:lnTo>
                    <a:pt y="2644" x="4130"/>
                  </a:lnTo>
                  <a:lnTo>
                    <a:pt y="2648" x="4130"/>
                  </a:lnTo>
                  <a:lnTo>
                    <a:pt y="2652" x="4130"/>
                  </a:lnTo>
                  <a:lnTo>
                    <a:pt y="2654" x="4126"/>
                  </a:lnTo>
                  <a:lnTo>
                    <a:pt y="2658" x="4118"/>
                  </a:lnTo>
                  <a:lnTo>
                    <a:pt y="2658" x="4108"/>
                  </a:lnTo>
                  <a:lnTo>
                    <a:pt y="2658" x="4108"/>
                  </a:lnTo>
                  <a:lnTo>
                    <a:pt y="2654" x="4098"/>
                  </a:lnTo>
                  <a:lnTo>
                    <a:pt y="2650" x="4092"/>
                  </a:lnTo>
                  <a:lnTo>
                    <a:pt y="2644" x="4088"/>
                  </a:lnTo>
                  <a:lnTo>
                    <a:pt y="2638" x="4084"/>
                  </a:lnTo>
                  <a:lnTo>
                    <a:pt y="2632" x="4084"/>
                  </a:lnTo>
                  <a:lnTo>
                    <a:pt y="2626" x="4086"/>
                  </a:lnTo>
                  <a:lnTo>
                    <a:pt y="2620" x="4094"/>
                  </a:lnTo>
                  <a:lnTo>
                    <a:pt y="2620" x="4094"/>
                  </a:lnTo>
                  <a:lnTo>
                    <a:pt y="2622" x="4090"/>
                  </a:lnTo>
                  <a:lnTo>
                    <a:pt y="2620" x="4094"/>
                  </a:lnTo>
                  <a:lnTo>
                    <a:pt y="2620" x="4094"/>
                  </a:lnTo>
                  <a:close/>
                  <a:moveTo>
                    <a:pt y="3506" x="3996"/>
                  </a:moveTo>
                  <a:lnTo>
                    <a:pt y="3506" x="3996"/>
                  </a:lnTo>
                  <a:lnTo>
                    <a:pt y="3510" x="3992"/>
                  </a:lnTo>
                  <a:lnTo>
                    <a:pt y="3506" x="3996"/>
                  </a:lnTo>
                  <a:lnTo>
                    <a:pt y="3506" x="3996"/>
                  </a:lnTo>
                  <a:close/>
                  <a:moveTo>
                    <a:pt y="4034" x="3978"/>
                  </a:moveTo>
                  <a:lnTo>
                    <a:pt y="4034" x="3978"/>
                  </a:lnTo>
                  <a:lnTo>
                    <a:pt y="4034" x="3972"/>
                  </a:lnTo>
                  <a:lnTo>
                    <a:pt y="4036" x="3968"/>
                  </a:lnTo>
                  <a:lnTo>
                    <a:pt y="4042" x="3962"/>
                  </a:lnTo>
                  <a:lnTo>
                    <a:pt y="4046" x="3954"/>
                  </a:lnTo>
                  <a:lnTo>
                    <a:pt y="4048" x="3950"/>
                  </a:lnTo>
                  <a:lnTo>
                    <a:pt y="4048" x="3946"/>
                  </a:lnTo>
                  <a:lnTo>
                    <a:pt y="4048" x="3946"/>
                  </a:lnTo>
                  <a:lnTo>
                    <a:pt y="4044" x="3948"/>
                  </a:lnTo>
                  <a:lnTo>
                    <a:pt y="4042" x="3946"/>
                  </a:lnTo>
                  <a:lnTo>
                    <a:pt y="4044" x="3948"/>
                  </a:lnTo>
                  <a:lnTo>
                    <a:pt y="4044" x="3948"/>
                  </a:lnTo>
                  <a:lnTo>
                    <a:pt y="4032" x="3958"/>
                  </a:lnTo>
                  <a:lnTo>
                    <a:pt y="4020" x="3966"/>
                  </a:lnTo>
                  <a:lnTo>
                    <a:pt y="4020" x="3966"/>
                  </a:lnTo>
                  <a:lnTo>
                    <a:pt y="4024" x="3964"/>
                  </a:lnTo>
                  <a:lnTo>
                    <a:pt y="4026" x="3966"/>
                  </a:lnTo>
                  <a:lnTo>
                    <a:pt y="4022" x="3974"/>
                  </a:lnTo>
                  <a:lnTo>
                    <a:pt y="4022" x="3974"/>
                  </a:lnTo>
                  <a:lnTo>
                    <a:pt y="4026" x="3972"/>
                  </a:lnTo>
                  <a:lnTo>
                    <a:pt y="4026" x="3978"/>
                  </a:lnTo>
                  <a:lnTo>
                    <a:pt y="4026" x="3978"/>
                  </a:lnTo>
                  <a:lnTo>
                    <a:pt y="4042" x="3964"/>
                  </a:lnTo>
                  <a:lnTo>
                    <a:pt y="4040" x="3968"/>
                  </a:lnTo>
                  <a:lnTo>
                    <a:pt y="4034" x="3978"/>
                  </a:lnTo>
                  <a:lnTo>
                    <a:pt y="4034" x="3978"/>
                  </a:lnTo>
                  <a:close/>
                  <a:moveTo>
                    <a:pt y="3994" x="3986"/>
                  </a:moveTo>
                  <a:lnTo>
                    <a:pt y="3994" x="3986"/>
                  </a:lnTo>
                  <a:lnTo>
                    <a:pt y="3992" x="3992"/>
                  </a:lnTo>
                  <a:lnTo>
                    <a:pt y="3994" x="3986"/>
                  </a:lnTo>
                  <a:lnTo>
                    <a:pt y="3994" x="3986"/>
                  </a:lnTo>
                  <a:lnTo>
                    <a:pt y="3994" x="3988"/>
                  </a:lnTo>
                  <a:lnTo>
                    <a:pt y="3994" x="3986"/>
                  </a:lnTo>
                  <a:lnTo>
                    <a:pt y="3994" x="3986"/>
                  </a:lnTo>
                  <a:close/>
                  <a:moveTo>
                    <a:pt y="3506" x="4002"/>
                  </a:moveTo>
                  <a:lnTo>
                    <a:pt y="3506" x="4002"/>
                  </a:lnTo>
                  <a:lnTo>
                    <a:pt y="3504" x="4006"/>
                  </a:lnTo>
                  <a:lnTo>
                    <a:pt y="3506" x="4002"/>
                  </a:lnTo>
                  <a:lnTo>
                    <a:pt y="3506" x="4002"/>
                  </a:lnTo>
                  <a:close/>
                  <a:moveTo>
                    <a:pt y="3060" x="4146"/>
                  </a:moveTo>
                  <a:lnTo>
                    <a:pt y="3060" x="4146"/>
                  </a:lnTo>
                  <a:lnTo>
                    <a:pt y="3048" x="4140"/>
                  </a:lnTo>
                  <a:lnTo>
                    <a:pt y="3036" x="4126"/>
                  </a:lnTo>
                  <a:lnTo>
                    <a:pt y="3022" x="4110"/>
                  </a:lnTo>
                  <a:lnTo>
                    <a:pt y="3010" x="4092"/>
                  </a:lnTo>
                  <a:lnTo>
                    <a:pt y="2984" x="4056"/>
                  </a:lnTo>
                  <a:lnTo>
                    <a:pt y="2972" x="4040"/>
                  </a:lnTo>
                  <a:lnTo>
                    <a:pt y="2964" x="4030"/>
                  </a:lnTo>
                  <a:lnTo>
                    <a:pt y="2964" x="4030"/>
                  </a:lnTo>
                  <a:lnTo>
                    <a:pt y="2960" x="4040"/>
                  </a:lnTo>
                  <a:lnTo>
                    <a:pt y="2952" x="4048"/>
                  </a:lnTo>
                  <a:lnTo>
                    <a:pt y="2952" x="4048"/>
                  </a:lnTo>
                  <a:lnTo>
                    <a:pt y="2948" x="4042"/>
                  </a:lnTo>
                  <a:lnTo>
                    <a:pt y="2946" x="4036"/>
                  </a:lnTo>
                  <a:lnTo>
                    <a:pt y="2944" x="4030"/>
                  </a:lnTo>
                  <a:lnTo>
                    <a:pt y="2944" x="4024"/>
                  </a:lnTo>
                  <a:lnTo>
                    <a:pt y="2944" x="4024"/>
                  </a:lnTo>
                  <a:lnTo>
                    <a:pt y="2938" x="4038"/>
                  </a:lnTo>
                  <a:lnTo>
                    <a:pt y="2934" x="4044"/>
                  </a:lnTo>
                  <a:lnTo>
                    <a:pt y="2932" x="4044"/>
                  </a:lnTo>
                  <a:lnTo>
                    <a:pt y="2928" x="4040"/>
                  </a:lnTo>
                  <a:lnTo>
                    <a:pt y="2920" x="4030"/>
                  </a:lnTo>
                  <a:lnTo>
                    <a:pt y="2914" x="4024"/>
                  </a:lnTo>
                  <a:lnTo>
                    <a:pt y="2908" x="4020"/>
                  </a:lnTo>
                  <a:lnTo>
                    <a:pt y="2908" x="4020"/>
                  </a:lnTo>
                  <a:lnTo>
                    <a:pt y="2904" x="4038"/>
                  </a:lnTo>
                  <a:lnTo>
                    <a:pt y="2902" x="4046"/>
                  </a:lnTo>
                  <a:lnTo>
                    <a:pt y="2900" x="4048"/>
                  </a:lnTo>
                  <a:lnTo>
                    <a:pt y="2898" x="4048"/>
                  </a:lnTo>
                  <a:lnTo>
                    <a:pt y="2896" x="4044"/>
                  </a:lnTo>
                  <a:lnTo>
                    <a:pt y="2890" x="4034"/>
                  </a:lnTo>
                  <a:lnTo>
                    <a:pt y="2888" x="4032"/>
                  </a:lnTo>
                  <a:lnTo>
                    <a:pt y="2886" x="4032"/>
                  </a:lnTo>
                  <a:lnTo>
                    <a:pt y="2886" x="4034"/>
                  </a:lnTo>
                  <a:lnTo>
                    <a:pt y="2886" x="4034"/>
                  </a:lnTo>
                  <a:lnTo>
                    <a:pt y="2888" x="4044"/>
                  </a:lnTo>
                  <a:lnTo>
                    <a:pt y="2890" x="4048"/>
                  </a:lnTo>
                  <a:lnTo>
                    <a:pt y="2888" x="4050"/>
                  </a:lnTo>
                  <a:lnTo>
                    <a:pt y="2884" x="4050"/>
                  </a:lnTo>
                  <a:lnTo>
                    <a:pt y="2874" x="4044"/>
                  </a:lnTo>
                  <a:lnTo>
                    <a:pt y="2868" x="4042"/>
                  </a:lnTo>
                  <a:lnTo>
                    <a:pt y="2862" x="4042"/>
                  </a:lnTo>
                  <a:lnTo>
                    <a:pt y="2862" x="4042"/>
                  </a:lnTo>
                  <a:lnTo>
                    <a:pt y="2864" x="4048"/>
                  </a:lnTo>
                  <a:lnTo>
                    <a:pt y="2866" x="4056"/>
                  </a:lnTo>
                  <a:lnTo>
                    <a:pt y="2862" x="4074"/>
                  </a:lnTo>
                  <a:lnTo>
                    <a:pt y="2858" x="4090"/>
                  </a:lnTo>
                  <a:lnTo>
                    <a:pt y="2854" x="4092"/>
                  </a:lnTo>
                  <a:lnTo>
                    <a:pt y="2854" x="4094"/>
                  </a:lnTo>
                  <a:lnTo>
                    <a:pt y="2852" x="4092"/>
                  </a:lnTo>
                  <a:lnTo>
                    <a:pt y="2852" x="4092"/>
                  </a:lnTo>
                  <a:lnTo>
                    <a:pt y="2854" x="4100"/>
                  </a:lnTo>
                  <a:lnTo>
                    <a:pt y="2858" x="4106"/>
                  </a:lnTo>
                  <a:lnTo>
                    <a:pt y="2864" x="4114"/>
                  </a:lnTo>
                  <a:lnTo>
                    <a:pt y="2866" x="4116"/>
                  </a:lnTo>
                  <a:lnTo>
                    <a:pt y="2864" x="4120"/>
                  </a:lnTo>
                  <a:lnTo>
                    <a:pt y="2860" x="4124"/>
                  </a:lnTo>
                  <a:lnTo>
                    <a:pt y="2852" x="4130"/>
                  </a:lnTo>
                  <a:lnTo>
                    <a:pt y="2852" x="4130"/>
                  </a:lnTo>
                  <a:lnTo>
                    <a:pt y="2868" x="4146"/>
                  </a:lnTo>
                  <a:lnTo>
                    <a:pt y="2882" x="4160"/>
                  </a:lnTo>
                  <a:lnTo>
                    <a:pt y="2896" x="4172"/>
                  </a:lnTo>
                  <a:lnTo>
                    <a:pt y="2910" x="4182"/>
                  </a:lnTo>
                  <a:lnTo>
                    <a:pt y="2924" x="4190"/>
                  </a:lnTo>
                  <a:lnTo>
                    <a:pt y="2936" x="4196"/>
                  </a:lnTo>
                  <a:lnTo>
                    <a:pt y="2960" x="4202"/>
                  </a:lnTo>
                  <a:lnTo>
                    <a:pt y="2982" x="4208"/>
                  </a:lnTo>
                  <a:lnTo>
                    <a:pt y="3006" x="4210"/>
                  </a:lnTo>
                  <a:lnTo>
                    <a:pt y="3032" x="4214"/>
                  </a:lnTo>
                  <a:lnTo>
                    <a:pt y="3058" x="4220"/>
                  </a:lnTo>
                  <a:lnTo>
                    <a:pt y="3058" x="4220"/>
                  </a:lnTo>
                  <a:lnTo>
                    <a:pt y="3054" x="4212"/>
                  </a:lnTo>
                  <a:lnTo>
                    <a:pt y="3052" x="4204"/>
                  </a:lnTo>
                  <a:lnTo>
                    <a:pt y="3052" x="4196"/>
                  </a:lnTo>
                  <a:lnTo>
                    <a:pt y="3052" x="4188"/>
                  </a:lnTo>
                  <a:lnTo>
                    <a:pt y="3056" x="4170"/>
                  </a:lnTo>
                  <a:lnTo>
                    <a:pt y="3058" x="4158"/>
                  </a:lnTo>
                  <a:lnTo>
                    <a:pt y="3060" x="4146"/>
                  </a:lnTo>
                  <a:lnTo>
                    <a:pt y="3060" x="4146"/>
                  </a:lnTo>
                  <a:lnTo>
                    <a:pt y="3052" x="4144"/>
                  </a:lnTo>
                  <a:lnTo>
                    <a:pt y="3060" x="4146"/>
                  </a:lnTo>
                  <a:lnTo>
                    <a:pt y="3060" x="4146"/>
                  </a:lnTo>
                  <a:close/>
                  <a:moveTo>
                    <a:pt y="3938" x="4156"/>
                  </a:moveTo>
                  <a:lnTo>
                    <a:pt y="3938" x="4156"/>
                  </a:lnTo>
                  <a:lnTo>
                    <a:pt y="3936" x="4154"/>
                  </a:lnTo>
                  <a:lnTo>
                    <a:pt y="3934" x="4154"/>
                  </a:lnTo>
                  <a:lnTo>
                    <a:pt y="3932" x="4156"/>
                  </a:lnTo>
                  <a:lnTo>
                    <a:pt y="3932" x="4156"/>
                  </a:lnTo>
                  <a:lnTo>
                    <a:pt y="3934" x="4158"/>
                  </a:lnTo>
                  <a:lnTo>
                    <a:pt y="3936" x="4158"/>
                  </a:lnTo>
                  <a:lnTo>
                    <a:pt y="3938" x="4156"/>
                  </a:lnTo>
                  <a:lnTo>
                    <a:pt y="3938" x="4156"/>
                  </a:lnTo>
                  <a:lnTo>
                    <a:pt y="3938" x="4156"/>
                  </a:lnTo>
                  <a:lnTo>
                    <a:pt y="3938" x="4156"/>
                  </a:lnTo>
                  <a:lnTo>
                    <a:pt y="3938" x="4156"/>
                  </a:lnTo>
                  <a:close/>
                  <a:moveTo>
                    <a:pt y="3696" x="4164"/>
                  </a:moveTo>
                  <a:lnTo>
                    <a:pt y="3696" x="4164"/>
                  </a:lnTo>
                  <a:lnTo>
                    <a:pt y="3690" x="4176"/>
                  </a:lnTo>
                  <a:lnTo>
                    <a:pt y="3690" x="4184"/>
                  </a:lnTo>
                  <a:lnTo>
                    <a:pt y="3692" x="4186"/>
                  </a:lnTo>
                  <a:lnTo>
                    <a:pt y="3694" x="4188"/>
                  </a:lnTo>
                  <a:lnTo>
                    <a:pt y="3694" x="4188"/>
                  </a:lnTo>
                  <a:lnTo>
                    <a:pt y="3708" x="4172"/>
                  </a:lnTo>
                  <a:lnTo>
                    <a:pt y="3712" x="4162"/>
                  </a:lnTo>
                  <a:lnTo>
                    <a:pt y="3712" x="4160"/>
                  </a:lnTo>
                  <a:lnTo>
                    <a:pt y="3708" x="4160"/>
                  </a:lnTo>
                  <a:lnTo>
                    <a:pt y="3696" x="4164"/>
                  </a:lnTo>
                  <a:lnTo>
                    <a:pt y="3696" x="4164"/>
                  </a:lnTo>
                  <a:lnTo>
                    <a:pt y="3696" x="4166"/>
                  </a:lnTo>
                  <a:lnTo>
                    <a:pt y="3696" x="4164"/>
                  </a:lnTo>
                  <a:lnTo>
                    <a:pt y="3696" x="4164"/>
                  </a:lnTo>
                  <a:close/>
                  <a:moveTo>
                    <a:pt y="3812" x="4186"/>
                  </a:moveTo>
                  <a:lnTo>
                    <a:pt y="3812" x="4186"/>
                  </a:lnTo>
                  <a:lnTo>
                    <a:pt y="3804" x="4182"/>
                  </a:lnTo>
                  <a:lnTo>
                    <a:pt y="3800" x="4182"/>
                  </a:lnTo>
                  <a:lnTo>
                    <a:pt y="3796" x="4186"/>
                  </a:lnTo>
                  <a:lnTo>
                    <a:pt y="3794" x="4192"/>
                  </a:lnTo>
                  <a:lnTo>
                    <a:pt y="3794" x="4208"/>
                  </a:lnTo>
                  <a:lnTo>
                    <a:pt y="3794" x="4216"/>
                  </a:lnTo>
                  <a:lnTo>
                    <a:pt y="3794" x="4216"/>
                  </a:lnTo>
                  <a:lnTo>
                    <a:pt y="3800" x="4212"/>
                  </a:lnTo>
                  <a:lnTo>
                    <a:pt y="3810" x="4206"/>
                  </a:lnTo>
                  <a:lnTo>
                    <a:pt y="3814" x="4202"/>
                  </a:lnTo>
                  <a:lnTo>
                    <a:pt y="3816" x="4196"/>
                  </a:lnTo>
                  <a:lnTo>
                    <a:pt y="3816" x="4192"/>
                  </a:lnTo>
                  <a:lnTo>
                    <a:pt y="3812" x="4186"/>
                  </a:lnTo>
                  <a:lnTo>
                    <a:pt y="3812" x="4186"/>
                  </a:lnTo>
                  <a:lnTo>
                    <a:pt y="3810" x="4184"/>
                  </a:lnTo>
                  <a:lnTo>
                    <a:pt y="3812" x="4186"/>
                  </a:lnTo>
                  <a:lnTo>
                    <a:pt y="3814" x="4188"/>
                  </a:lnTo>
                  <a:lnTo>
                    <a:pt y="3812" x="4186"/>
                  </a:lnTo>
                  <a:lnTo>
                    <a:pt y="3812" x="4186"/>
                  </a:lnTo>
                  <a:close/>
                  <a:moveTo>
                    <a:pt y="4026" x="4210"/>
                  </a:moveTo>
                  <a:lnTo>
                    <a:pt y="4026" x="4210"/>
                  </a:lnTo>
                  <a:lnTo>
                    <a:pt y="4012" x="4226"/>
                  </a:lnTo>
                  <a:lnTo>
                    <a:pt y="4010" x="4232"/>
                  </a:lnTo>
                  <a:lnTo>
                    <a:pt y="4006" x="4238"/>
                  </a:lnTo>
                  <a:lnTo>
                    <a:pt y="4006" x="4246"/>
                  </a:lnTo>
                  <a:lnTo>
                    <a:pt y="4006" x="4256"/>
                  </a:lnTo>
                  <a:lnTo>
                    <a:pt y="4006" x="4256"/>
                  </a:lnTo>
                  <a:lnTo>
                    <a:pt y="4026" x="4210"/>
                  </a:lnTo>
                  <a:lnTo>
                    <a:pt y="4026" x="4210"/>
                  </a:lnTo>
                  <a:lnTo>
                    <a:pt y="4028" x="4216"/>
                  </a:lnTo>
                  <a:lnTo>
                    <a:pt y="4026" x="4210"/>
                  </a:lnTo>
                  <a:lnTo>
                    <a:pt y="4026" x="4210"/>
                  </a:lnTo>
                  <a:close/>
                  <a:moveTo>
                    <a:pt y="3848" x="4246"/>
                  </a:moveTo>
                  <a:lnTo>
                    <a:pt y="3848" x="4246"/>
                  </a:lnTo>
                  <a:lnTo>
                    <a:pt y="3846" x="4236"/>
                  </a:lnTo>
                  <a:lnTo>
                    <a:pt y="3844" x="4234"/>
                  </a:lnTo>
                  <a:lnTo>
                    <a:pt y="3842" x="4232"/>
                  </a:lnTo>
                  <a:lnTo>
                    <a:pt y="3836" x="4236"/>
                  </a:lnTo>
                  <a:lnTo>
                    <a:pt y="3826" x="4248"/>
                  </a:lnTo>
                  <a:lnTo>
                    <a:pt y="3826" x="4248"/>
                  </a:lnTo>
                  <a:lnTo>
                    <a:pt y="3830" x="4254"/>
                  </a:lnTo>
                  <a:lnTo>
                    <a:pt y="3838" x="4260"/>
                  </a:lnTo>
                  <a:lnTo>
                    <a:pt y="3842" x="4260"/>
                  </a:lnTo>
                  <a:lnTo>
                    <a:pt y="3844" x="4258"/>
                  </a:lnTo>
                  <a:lnTo>
                    <a:pt y="3846" x="4254"/>
                  </a:lnTo>
                  <a:lnTo>
                    <a:pt y="3848" x="4246"/>
                  </a:lnTo>
                  <a:lnTo>
                    <a:pt y="3848" x="4246"/>
                  </a:lnTo>
                  <a:lnTo>
                    <a:pt y="3848" x="4248"/>
                  </a:lnTo>
                  <a:lnTo>
                    <a:pt y="3848" x="4246"/>
                  </a:lnTo>
                  <a:lnTo>
                    <a:pt y="3848" x="4246"/>
                  </a:lnTo>
                  <a:close/>
                  <a:moveTo>
                    <a:pt y="2350" x="4244"/>
                  </a:moveTo>
                  <a:lnTo>
                    <a:pt y="2350" x="4244"/>
                  </a:lnTo>
                  <a:lnTo>
                    <a:pt y="2346" x="4250"/>
                  </a:lnTo>
                  <a:lnTo>
                    <a:pt y="2350" x="4244"/>
                  </a:lnTo>
                  <a:lnTo>
                    <a:pt y="2350" x="4244"/>
                  </a:lnTo>
                  <a:close/>
                  <a:moveTo>
                    <a:pt y="3792" x="4334"/>
                  </a:moveTo>
                  <a:lnTo>
                    <a:pt y="3792" x="4334"/>
                  </a:lnTo>
                  <a:lnTo>
                    <a:pt y="3782" x="4330"/>
                  </a:lnTo>
                  <a:lnTo>
                    <a:pt y="3780" x="4330"/>
                  </a:lnTo>
                  <a:lnTo>
                    <a:pt y="3780" x="4330"/>
                  </a:lnTo>
                  <a:lnTo>
                    <a:pt y="3784" x="4336"/>
                  </a:lnTo>
                  <a:lnTo>
                    <a:pt y="3790" x="4342"/>
                  </a:lnTo>
                  <a:lnTo>
                    <a:pt y="3796" x="4346"/>
                  </a:lnTo>
                  <a:lnTo>
                    <a:pt y="3800" x="4348"/>
                  </a:lnTo>
                  <a:lnTo>
                    <a:pt y="3800" x="4348"/>
                  </a:lnTo>
                  <a:lnTo>
                    <a:pt y="3800" x="4346"/>
                  </a:lnTo>
                  <a:lnTo>
                    <a:pt y="3792" x="4334"/>
                  </a:lnTo>
                  <a:lnTo>
                    <a:pt y="3792" x="4334"/>
                  </a:lnTo>
                  <a:lnTo>
                    <a:pt y="3790" x="4334"/>
                  </a:lnTo>
                  <a:lnTo>
                    <a:pt y="3792" x="4334"/>
                  </a:lnTo>
                  <a:lnTo>
                    <a:pt y="3794" x="4336"/>
                  </a:lnTo>
                  <a:lnTo>
                    <a:pt y="3792" x="4334"/>
                  </a:lnTo>
                  <a:lnTo>
                    <a:pt y="3792" x="4334"/>
                  </a:lnTo>
                  <a:close/>
                  <a:moveTo>
                    <a:pt y="2290" x="4364"/>
                  </a:moveTo>
                  <a:lnTo>
                    <a:pt y="2290" x="4364"/>
                  </a:lnTo>
                  <a:lnTo>
                    <a:pt y="2306" x="4364"/>
                  </a:lnTo>
                  <a:lnTo>
                    <a:pt y="2320" x="4360"/>
                  </a:lnTo>
                  <a:lnTo>
                    <a:pt y="2328" x="4354"/>
                  </a:lnTo>
                  <a:lnTo>
                    <a:pt y="2332" x="4346"/>
                  </a:lnTo>
                  <a:lnTo>
                    <a:pt y="2334" x="4334"/>
                  </a:lnTo>
                  <a:lnTo>
                    <a:pt y="2332" x="4322"/>
                  </a:lnTo>
                  <a:lnTo>
                    <a:pt y="2328" x="4310"/>
                  </a:lnTo>
                  <a:lnTo>
                    <a:pt y="2322" x="4296"/>
                  </a:lnTo>
                  <a:lnTo>
                    <a:pt y="2308" x="4268"/>
                  </a:lnTo>
                  <a:lnTo>
                    <a:pt y="2292" x="4242"/>
                  </a:lnTo>
                  <a:lnTo>
                    <a:pt y="2280" x="4224"/>
                  </a:lnTo>
                  <a:lnTo>
                    <a:pt y="2274" x="4212"/>
                  </a:lnTo>
                  <a:lnTo>
                    <a:pt y="2274" x="4212"/>
                  </a:lnTo>
                  <a:lnTo>
                    <a:pt y="2270" x="4216"/>
                  </a:lnTo>
                  <a:lnTo>
                    <a:pt y="2264" x="4222"/>
                  </a:lnTo>
                  <a:lnTo>
                    <a:pt y="2254" x="4238"/>
                  </a:lnTo>
                  <a:lnTo>
                    <a:pt y="2244" x="4252"/>
                  </a:lnTo>
                  <a:lnTo>
                    <a:pt y="2240" x="4256"/>
                  </a:lnTo>
                  <a:lnTo>
                    <a:pt y="2234" x="4256"/>
                  </a:lnTo>
                  <a:lnTo>
                    <a:pt y="2234" x="4256"/>
                  </a:lnTo>
                  <a:lnTo>
                    <a:pt y="2226" x="4226"/>
                  </a:lnTo>
                  <a:lnTo>
                    <a:pt y="2226" x="4226"/>
                  </a:lnTo>
                  <a:lnTo>
                    <a:pt y="2220" x="4254"/>
                  </a:lnTo>
                  <a:lnTo>
                    <a:pt y="2214" x="4280"/>
                  </a:lnTo>
                  <a:lnTo>
                    <a:pt y="2210" x="4304"/>
                  </a:lnTo>
                  <a:lnTo>
                    <a:pt y="2208" x="4314"/>
                  </a:lnTo>
                  <a:lnTo>
                    <a:pt y="2208" x="4324"/>
                  </a:lnTo>
                  <a:lnTo>
                    <a:pt y="2208" x="4332"/>
                  </a:lnTo>
                  <a:lnTo>
                    <a:pt y="2212" x="4338"/>
                  </a:lnTo>
                  <a:lnTo>
                    <a:pt y="2216" x="4346"/>
                  </a:lnTo>
                  <a:lnTo>
                    <a:pt y="2224" x="4352"/>
                  </a:lnTo>
                  <a:lnTo>
                    <a:pt y="2236" x="4356"/>
                  </a:lnTo>
                  <a:lnTo>
                    <a:pt y="2250" x="4360"/>
                  </a:lnTo>
                  <a:lnTo>
                    <a:pt y="2268" x="4362"/>
                  </a:lnTo>
                  <a:lnTo>
                    <a:pt y="2290" x="4364"/>
                  </a:lnTo>
                  <a:lnTo>
                    <a:pt y="2290" x="4364"/>
                  </a:lnTo>
                  <a:lnTo>
                    <a:pt y="2292" x="4364"/>
                  </a:lnTo>
                  <a:lnTo>
                    <a:pt y="2290" x="4364"/>
                  </a:lnTo>
                  <a:lnTo>
                    <a:pt y="2286" x="4364"/>
                  </a:lnTo>
                  <a:lnTo>
                    <a:pt y="2290" x="4364"/>
                  </a:lnTo>
                  <a:lnTo>
                    <a:pt y="2290" x="4364"/>
                  </a:lnTo>
                  <a:close/>
                  <a:moveTo>
                    <a:pt y="3676" x="4392"/>
                  </a:moveTo>
                  <a:lnTo>
                    <a:pt y="3676" x="4392"/>
                  </a:lnTo>
                  <a:lnTo>
                    <a:pt y="3666" x="4402"/>
                  </a:lnTo>
                  <a:lnTo>
                    <a:pt y="3676" x="4392"/>
                  </a:lnTo>
                  <a:lnTo>
                    <a:pt y="3676" x="4392"/>
                  </a:lnTo>
                  <a:lnTo>
                    <a:pt y="3674" x="4394"/>
                  </a:lnTo>
                  <a:lnTo>
                    <a:pt y="3676" x="4392"/>
                  </a:lnTo>
                  <a:lnTo>
                    <a:pt y="3676" x="4392"/>
                  </a:lnTo>
                  <a:close/>
                  <a:moveTo>
                    <a:pt y="3816" x="4422"/>
                  </a:moveTo>
                  <a:lnTo>
                    <a:pt y="3816" x="4422"/>
                  </a:lnTo>
                  <a:lnTo>
                    <a:pt y="3814" x="4406"/>
                  </a:lnTo>
                  <a:lnTo>
                    <a:pt y="3812" x="4402"/>
                  </a:lnTo>
                  <a:lnTo>
                    <a:pt y="3812" x="4410"/>
                  </a:lnTo>
                  <a:lnTo>
                    <a:pt y="3812" x="4426"/>
                  </a:lnTo>
                  <a:lnTo>
                    <a:pt y="3814" x="4428"/>
                  </a:lnTo>
                  <a:lnTo>
                    <a:pt y="3816" x="4422"/>
                  </a:lnTo>
                  <a:lnTo>
                    <a:pt y="3816" x="4422"/>
                  </a:lnTo>
                  <a:lnTo>
                    <a:pt y="3816" x="4420"/>
                  </a:lnTo>
                  <a:lnTo>
                    <a:pt y="3814" x="4422"/>
                  </a:lnTo>
                  <a:lnTo>
                    <a:pt y="3814" x="4424"/>
                  </a:lnTo>
                  <a:lnTo>
                    <a:pt y="3816" x="4422"/>
                  </a:lnTo>
                  <a:lnTo>
                    <a:pt y="3816" x="4422"/>
                  </a:lnTo>
                  <a:close/>
                  <a:moveTo>
                    <a:pt y="3980" x="4478"/>
                  </a:moveTo>
                  <a:lnTo>
                    <a:pt y="3980" x="4478"/>
                  </a:lnTo>
                  <a:lnTo>
                    <a:pt y="3980" x="4484"/>
                  </a:lnTo>
                  <a:lnTo>
                    <a:pt y="3980" x="4488"/>
                  </a:lnTo>
                  <a:lnTo>
                    <a:pt y="3982" x="4490"/>
                  </a:lnTo>
                  <a:lnTo>
                    <a:pt y="3982" x="4490"/>
                  </a:lnTo>
                  <a:lnTo>
                    <a:pt y="3984" x="4490"/>
                  </a:lnTo>
                  <a:lnTo>
                    <a:pt y="3984" x="4486"/>
                  </a:lnTo>
                  <a:lnTo>
                    <a:pt y="3984" x="4482"/>
                  </a:lnTo>
                  <a:lnTo>
                    <a:pt y="3980" x="4478"/>
                  </a:lnTo>
                  <a:lnTo>
                    <a:pt y="3980" x="4478"/>
                  </a:lnTo>
                  <a:lnTo>
                    <a:pt y="3982" x="4480"/>
                  </a:lnTo>
                  <a:lnTo>
                    <a:pt y="3980" x="4478"/>
                  </a:lnTo>
                  <a:lnTo>
                    <a:pt y="3980" x="4478"/>
                  </a:lnTo>
                  <a:close/>
                  <a:moveTo>
                    <a:pt y="3800" x="4492"/>
                  </a:moveTo>
                  <a:lnTo>
                    <a:pt y="3800" x="4492"/>
                  </a:lnTo>
                  <a:lnTo>
                    <a:pt y="3802" x="4490"/>
                  </a:lnTo>
                  <a:lnTo>
                    <a:pt y="3800" x="4492"/>
                  </a:lnTo>
                  <a:lnTo>
                    <a:pt y="3796" x="4496"/>
                  </a:lnTo>
                  <a:lnTo>
                    <a:pt y="3800" x="4492"/>
                  </a:lnTo>
                  <a:lnTo>
                    <a:pt y="3800" x="4492"/>
                  </a:lnTo>
                  <a:lnTo>
                    <a:pt y="3800" x="4492"/>
                  </a:lnTo>
                  <a:lnTo>
                    <a:pt y="3800" x="4492"/>
                  </a:lnTo>
                  <a:lnTo>
                    <a:pt y="3798" x="4492"/>
                  </a:lnTo>
                  <a:lnTo>
                    <a:pt y="3800" x="4492"/>
                  </a:lnTo>
                  <a:lnTo>
                    <a:pt y="3800" x="4492"/>
                  </a:lnTo>
                  <a:close/>
                  <a:moveTo>
                    <a:pt y="3822" x="4516"/>
                  </a:moveTo>
                  <a:lnTo>
                    <a:pt y="3822" x="4516"/>
                  </a:lnTo>
                  <a:lnTo>
                    <a:pt y="3822" x="4504"/>
                  </a:lnTo>
                  <a:lnTo>
                    <a:pt y="3822" x="4500"/>
                  </a:lnTo>
                  <a:lnTo>
                    <a:pt y="3820" x="4500"/>
                  </a:lnTo>
                  <a:lnTo>
                    <a:pt y="3818" x="4502"/>
                  </a:lnTo>
                  <a:lnTo>
                    <a:pt y="3814" x="4508"/>
                  </a:lnTo>
                  <a:lnTo>
                    <a:pt y="3812" x="4516"/>
                  </a:lnTo>
                  <a:lnTo>
                    <a:pt y="3810" x="4520"/>
                  </a:lnTo>
                  <a:lnTo>
                    <a:pt y="3812" x="4522"/>
                  </a:lnTo>
                  <a:lnTo>
                    <a:pt y="3814" x="4522"/>
                  </a:lnTo>
                  <a:lnTo>
                    <a:pt y="3822" x="4516"/>
                  </a:lnTo>
                  <a:lnTo>
                    <a:pt y="3822" x="4516"/>
                  </a:lnTo>
                  <a:lnTo>
                    <a:pt y="3820" x="4516"/>
                  </a:lnTo>
                  <a:lnTo>
                    <a:pt y="3820" x="4516"/>
                  </a:lnTo>
                  <a:lnTo>
                    <a:pt y="3820" x="4518"/>
                  </a:lnTo>
                  <a:lnTo>
                    <a:pt y="3822" x="4516"/>
                  </a:lnTo>
                  <a:lnTo>
                    <a:pt y="3822" x="4516"/>
                  </a:lnTo>
                  <a:close/>
                  <a:moveTo>
                    <a:pt y="3980" x="4522"/>
                  </a:moveTo>
                  <a:lnTo>
                    <a:pt y="3980" x="4522"/>
                  </a:lnTo>
                  <a:lnTo>
                    <a:pt y="3978" x="4524"/>
                  </a:lnTo>
                  <a:lnTo>
                    <a:pt y="3980" x="4522"/>
                  </a:lnTo>
                  <a:lnTo>
                    <a:pt y="3980" x="4522"/>
                  </a:lnTo>
                  <a:close/>
                  <a:moveTo>
                    <a:pt y="2574" x="4532"/>
                  </a:moveTo>
                  <a:lnTo>
                    <a:pt y="2574" x="4532"/>
                  </a:lnTo>
                  <a:lnTo>
                    <a:pt y="2590" x="4514"/>
                  </a:lnTo>
                  <a:lnTo>
                    <a:pt y="2612" x="4494"/>
                  </a:lnTo>
                  <a:lnTo>
                    <a:pt y="2634" x="4474"/>
                  </a:lnTo>
                  <a:lnTo>
                    <a:pt y="2652" x="4454"/>
                  </a:lnTo>
                  <a:lnTo>
                    <a:pt y="2658" x="4444"/>
                  </a:lnTo>
                  <a:lnTo>
                    <a:pt y="2662" x="4434"/>
                  </a:lnTo>
                  <a:lnTo>
                    <a:pt y="2664" x="4424"/>
                  </a:lnTo>
                  <a:lnTo>
                    <a:pt y="2662" x="4414"/>
                  </a:lnTo>
                  <a:lnTo>
                    <a:pt y="2656" x="4406"/>
                  </a:lnTo>
                  <a:lnTo>
                    <a:pt y="2644" x="4396"/>
                  </a:lnTo>
                  <a:lnTo>
                    <a:pt y="2628" x="4388"/>
                  </a:lnTo>
                  <a:lnTo>
                    <a:pt y="2608" x="4380"/>
                  </a:lnTo>
                  <a:lnTo>
                    <a:pt y="2608" x="4380"/>
                  </a:lnTo>
                  <a:lnTo>
                    <a:pt y="2608" x="4396"/>
                  </a:lnTo>
                  <a:lnTo>
                    <a:pt y="2608" x="4398"/>
                  </a:lnTo>
                  <a:lnTo>
                    <a:pt y="2608" x="4396"/>
                  </a:lnTo>
                  <a:lnTo>
                    <a:pt y="2604" x="4386"/>
                  </a:lnTo>
                  <a:lnTo>
                    <a:pt y="2602" x="4384"/>
                  </a:lnTo>
                  <a:lnTo>
                    <a:pt y="2596" x="4382"/>
                  </a:lnTo>
                  <a:lnTo>
                    <a:pt y="2596" x="4382"/>
                  </a:lnTo>
                  <a:lnTo>
                    <a:pt y="2600" x="4390"/>
                  </a:lnTo>
                  <a:lnTo>
                    <a:pt y="2600" x="4396"/>
                  </a:lnTo>
                  <a:lnTo>
                    <a:pt y="2600" x="4400"/>
                  </a:lnTo>
                  <a:lnTo>
                    <a:pt y="2596" x="4404"/>
                  </a:lnTo>
                  <a:lnTo>
                    <a:pt y="2592" x="4408"/>
                  </a:lnTo>
                  <a:lnTo>
                    <a:pt y="2586" x="4410"/>
                  </a:lnTo>
                  <a:lnTo>
                    <a:pt y="2570" x="4412"/>
                  </a:lnTo>
                  <a:lnTo>
                    <a:pt y="2554" x="4412"/>
                  </a:lnTo>
                  <a:lnTo>
                    <a:pt y="2540" x="4410"/>
                  </a:lnTo>
                  <a:lnTo>
                    <a:pt y="2526" x="4408"/>
                  </a:lnTo>
                  <a:lnTo>
                    <a:pt y="2520" x="4404"/>
                  </a:lnTo>
                  <a:lnTo>
                    <a:pt y="2520" x="4404"/>
                  </a:lnTo>
                  <a:lnTo>
                    <a:pt y="2510" x="4434"/>
                  </a:lnTo>
                  <a:lnTo>
                    <a:pt y="2506" x="4446"/>
                  </a:lnTo>
                  <a:lnTo>
                    <a:pt y="2502" x="4448"/>
                  </a:lnTo>
                  <a:lnTo>
                    <a:pt y="2500" x="4444"/>
                  </a:lnTo>
                  <a:lnTo>
                    <a:pt y="2500" x="4444"/>
                  </a:lnTo>
                  <a:lnTo>
                    <a:pt y="2502" x="4458"/>
                  </a:lnTo>
                  <a:lnTo>
                    <a:pt y="2504" x="4474"/>
                  </a:lnTo>
                  <a:lnTo>
                    <a:pt y="2510" x="4488"/>
                  </a:lnTo>
                  <a:lnTo>
                    <a:pt y="2518" x="4504"/>
                  </a:lnTo>
                  <a:lnTo>
                    <a:pt y="2528" x="4516"/>
                  </a:lnTo>
                  <a:lnTo>
                    <a:pt y="2540" x="4526"/>
                  </a:lnTo>
                  <a:lnTo>
                    <a:pt y="2548" x="4530"/>
                  </a:lnTo>
                  <a:lnTo>
                    <a:pt y="2556" x="4532"/>
                  </a:lnTo>
                  <a:lnTo>
                    <a:pt y="2564" x="4532"/>
                  </a:lnTo>
                  <a:lnTo>
                    <a:pt y="2574" x="4532"/>
                  </a:lnTo>
                  <a:lnTo>
                    <a:pt y="2574" x="4532"/>
                  </a:lnTo>
                  <a:lnTo>
                    <a:pt y="2570" x="4532"/>
                  </a:lnTo>
                  <a:lnTo>
                    <a:pt y="2574" x="4532"/>
                  </a:lnTo>
                  <a:lnTo>
                    <a:pt y="2574" x="4532"/>
                  </a:lnTo>
                  <a:close/>
                  <a:moveTo>
                    <a:pt y="3844" x="4578"/>
                  </a:moveTo>
                  <a:lnTo>
                    <a:pt y="3844" x="4578"/>
                  </a:lnTo>
                  <a:lnTo>
                    <a:pt y="3838" x="4578"/>
                  </a:lnTo>
                  <a:lnTo>
                    <a:pt y="3834" x="4580"/>
                  </a:lnTo>
                  <a:lnTo>
                    <a:pt y="3832" x="4584"/>
                  </a:lnTo>
                  <a:lnTo>
                    <a:pt y="3832" x="4588"/>
                  </a:lnTo>
                  <a:lnTo>
                    <a:pt y="3834" x="4600"/>
                  </a:lnTo>
                  <a:lnTo>
                    <a:pt y="3838" x="4608"/>
                  </a:lnTo>
                  <a:lnTo>
                    <a:pt y="3838" x="4608"/>
                  </a:lnTo>
                  <a:lnTo>
                    <a:pt y="3838" x="4604"/>
                  </a:lnTo>
                  <a:lnTo>
                    <a:pt y="3840" x="4604"/>
                  </a:lnTo>
                  <a:lnTo>
                    <a:pt y="3840" x="4608"/>
                  </a:lnTo>
                  <a:lnTo>
                    <a:pt y="3840" x="4608"/>
                  </a:lnTo>
                  <a:lnTo>
                    <a:pt y="3848" x="4600"/>
                  </a:lnTo>
                  <a:lnTo>
                    <a:pt y="3852" x="4594"/>
                  </a:lnTo>
                  <a:lnTo>
                    <a:pt y="3850" x="4586"/>
                  </a:lnTo>
                  <a:lnTo>
                    <a:pt y="3844" x="4578"/>
                  </a:lnTo>
                  <a:lnTo>
                    <a:pt y="3844" x="4578"/>
                  </a:lnTo>
                  <a:lnTo>
                    <a:pt y="3844" x="4578"/>
                  </a:lnTo>
                  <a:lnTo>
                    <a:pt y="3844" x="4578"/>
                  </a:lnTo>
                  <a:lnTo>
                    <a:pt y="3844" x="4578"/>
                  </a:lnTo>
                  <a:close/>
                  <a:moveTo>
                    <a:pt y="4102" x="4608"/>
                  </a:moveTo>
                  <a:lnTo>
                    <a:pt y="4102" x="4608"/>
                  </a:lnTo>
                  <a:lnTo>
                    <a:pt y="4102" x="4606"/>
                  </a:lnTo>
                  <a:lnTo>
                    <a:pt y="4100" x="4604"/>
                  </a:lnTo>
                  <a:lnTo>
                    <a:pt y="4100" x="4594"/>
                  </a:lnTo>
                  <a:lnTo>
                    <a:pt y="4098" x="4592"/>
                  </a:lnTo>
                  <a:lnTo>
                    <a:pt y="4098" x="4592"/>
                  </a:lnTo>
                  <a:lnTo>
                    <a:pt y="4094" x="4602"/>
                  </a:lnTo>
                  <a:lnTo>
                    <a:pt y="4094" x="4602"/>
                  </a:lnTo>
                  <a:lnTo>
                    <a:pt y="4098" x="4606"/>
                  </a:lnTo>
                  <a:lnTo>
                    <a:pt y="4102" x="4608"/>
                  </a:lnTo>
                  <a:lnTo>
                    <a:pt y="4102" x="4608"/>
                  </a:lnTo>
                  <a:lnTo>
                    <a:pt y="4102" x="4608"/>
                  </a:lnTo>
                  <a:lnTo>
                    <a:pt y="4102" x="4608"/>
                  </a:lnTo>
                  <a:lnTo>
                    <a:pt y="4102" x="4608"/>
                  </a:lnTo>
                  <a:close/>
                  <a:moveTo>
                    <a:pt y="4008" x="4630"/>
                  </a:moveTo>
                  <a:lnTo>
                    <a:pt y="4008" x="4630"/>
                  </a:lnTo>
                  <a:lnTo>
                    <a:pt y="4002" x="4626"/>
                  </a:lnTo>
                  <a:lnTo>
                    <a:pt y="3998" x="4628"/>
                  </a:lnTo>
                  <a:lnTo>
                    <a:pt y="3998" x="4634"/>
                  </a:lnTo>
                  <a:lnTo>
                    <a:pt y="3998" x="4640"/>
                  </a:lnTo>
                  <a:lnTo>
                    <a:pt y="4002" x="4660"/>
                  </a:lnTo>
                  <a:lnTo>
                    <a:pt y="4002" x="4660"/>
                  </a:lnTo>
                  <a:lnTo>
                    <a:pt y="4006" x="4652"/>
                  </a:lnTo>
                  <a:lnTo>
                    <a:pt y="4008" x="4646"/>
                  </a:lnTo>
                  <a:lnTo>
                    <a:pt y="4008" x="4638"/>
                  </a:lnTo>
                  <a:lnTo>
                    <a:pt y="4008" x="4630"/>
                  </a:lnTo>
                  <a:lnTo>
                    <a:pt y="4008" x="4630"/>
                  </a:lnTo>
                  <a:lnTo>
                    <a:pt y="4006" x="4628"/>
                  </a:lnTo>
                  <a:lnTo>
                    <a:pt y="4006" x="4630"/>
                  </a:lnTo>
                  <a:lnTo>
                    <a:pt y="4008" x="4632"/>
                  </a:lnTo>
                  <a:lnTo>
                    <a:pt y="4010" x="4634"/>
                  </a:lnTo>
                  <a:lnTo>
                    <a:pt y="4008" x="4630"/>
                  </a:lnTo>
                  <a:lnTo>
                    <a:pt y="4008" x="4630"/>
                  </a:lnTo>
                  <a:close/>
                  <a:moveTo>
                    <a:pt y="3828" x="4710"/>
                  </a:moveTo>
                  <a:lnTo>
                    <a:pt y="3828" x="4710"/>
                  </a:lnTo>
                  <a:lnTo>
                    <a:pt y="3824" x="4706"/>
                  </a:lnTo>
                  <a:lnTo>
                    <a:pt y="3822" x="4706"/>
                  </a:lnTo>
                  <a:lnTo>
                    <a:pt y="3820" x="4706"/>
                  </a:lnTo>
                  <a:lnTo>
                    <a:pt y="3818" x="4708"/>
                  </a:lnTo>
                  <a:lnTo>
                    <a:pt y="3816" x="4712"/>
                  </a:lnTo>
                  <a:lnTo>
                    <a:pt y="3818" x="4720"/>
                  </a:lnTo>
                  <a:lnTo>
                    <a:pt y="3820" x="4726"/>
                  </a:lnTo>
                  <a:lnTo>
                    <a:pt y="3822" x="4728"/>
                  </a:lnTo>
                  <a:lnTo>
                    <a:pt y="3822" x="4728"/>
                  </a:lnTo>
                  <a:lnTo>
                    <a:pt y="3824" x="4726"/>
                  </a:lnTo>
                  <a:lnTo>
                    <a:pt y="3826" x="4724"/>
                  </a:lnTo>
                  <a:lnTo>
                    <a:pt y="3828" x="4710"/>
                  </a:lnTo>
                  <a:lnTo>
                    <a:pt y="3828" x="4710"/>
                  </a:lnTo>
                  <a:lnTo>
                    <a:pt y="3828" x="4712"/>
                  </a:lnTo>
                  <a:lnTo>
                    <a:pt y="3828" x="4710"/>
                  </a:lnTo>
                  <a:lnTo>
                    <a:pt y="3828" x="4710"/>
                  </a:lnTo>
                  <a:close/>
                  <a:moveTo>
                    <a:pt y="3818" x="4812"/>
                  </a:moveTo>
                  <a:lnTo>
                    <a:pt y="3818" x="4812"/>
                  </a:lnTo>
                  <a:lnTo>
                    <a:pt y="3816" x="4810"/>
                  </a:lnTo>
                  <a:lnTo>
                    <a:pt y="3818" x="4812"/>
                  </a:lnTo>
                  <a:lnTo>
                    <a:pt y="3818" x="4812"/>
                  </a:lnTo>
                  <a:close/>
                  <a:moveTo>
                    <a:pt y="4034" x="4826"/>
                  </a:moveTo>
                  <a:lnTo>
                    <a:pt y="4034" x="4826"/>
                  </a:lnTo>
                  <a:lnTo>
                    <a:pt y="4028" x="4818"/>
                  </a:lnTo>
                  <a:lnTo>
                    <a:pt y="4028" x="4818"/>
                  </a:lnTo>
                  <a:lnTo>
                    <a:pt y="4028" x="4820"/>
                  </a:lnTo>
                  <a:lnTo>
                    <a:pt y="4032" x="4824"/>
                  </a:lnTo>
                  <a:lnTo>
                    <a:pt y="4034" x="4826"/>
                  </a:lnTo>
                  <a:lnTo>
                    <a:pt y="4034" x="4826"/>
                  </a:lnTo>
                  <a:lnTo>
                    <a:pt y="4034" x="4826"/>
                  </a:lnTo>
                  <a:lnTo>
                    <a:pt y="4034" x="4824"/>
                  </a:lnTo>
                  <a:lnTo>
                    <a:pt y="4032" x="4824"/>
                  </a:lnTo>
                  <a:lnTo>
                    <a:pt y="4034" x="4826"/>
                  </a:lnTo>
                  <a:lnTo>
                    <a:pt y="4034" x="4826"/>
                  </a:lnTo>
                  <a:lnTo>
                    <a:pt y="4034" x="4826"/>
                  </a:lnTo>
                  <a:close/>
                  <a:moveTo>
                    <a:pt y="4076" x="4832"/>
                  </a:moveTo>
                  <a:lnTo>
                    <a:pt y="4076" x="4832"/>
                  </a:lnTo>
                  <a:lnTo>
                    <a:pt y="4074" x="4830"/>
                  </a:lnTo>
                  <a:lnTo>
                    <a:pt y="4074" x="4830"/>
                  </a:lnTo>
                  <a:lnTo>
                    <a:pt y="4070" x="4832"/>
                  </a:lnTo>
                  <a:lnTo>
                    <a:pt y="4070" x="4832"/>
                  </a:lnTo>
                  <a:lnTo>
                    <a:pt y="4070" x="4834"/>
                  </a:lnTo>
                  <a:lnTo>
                    <a:pt y="4076" x="4832"/>
                  </a:lnTo>
                  <a:lnTo>
                    <a:pt y="4076" x="4832"/>
                  </a:lnTo>
                  <a:lnTo>
                    <a:pt y="4076" x="4830"/>
                  </a:lnTo>
                  <a:lnTo>
                    <a:pt y="4076" x="4830"/>
                  </a:lnTo>
                  <a:lnTo>
                    <a:pt y="4076" x="4832"/>
                  </a:lnTo>
                  <a:lnTo>
                    <a:pt y="4076" x="4832"/>
                  </a:lnTo>
                  <a:lnTo>
                    <a:pt y="4076" x="4832"/>
                  </a:lnTo>
                  <a:close/>
                  <a:moveTo>
                    <a:pt y="4028" x="4832"/>
                  </a:moveTo>
                  <a:lnTo>
                    <a:pt y="4028" x="4832"/>
                  </a:lnTo>
                  <a:lnTo>
                    <a:pt y="4026" x="4830"/>
                  </a:lnTo>
                  <a:lnTo>
                    <a:pt y="4028" x="4832"/>
                  </a:lnTo>
                  <a:lnTo>
                    <a:pt y="4028" x="4836"/>
                  </a:lnTo>
                  <a:lnTo>
                    <a:pt y="4028" x="4832"/>
                  </a:lnTo>
                  <a:lnTo>
                    <a:pt y="4028" x="4832"/>
                  </a:lnTo>
                  <a:lnTo>
                    <a:pt y="4028" x="4832"/>
                  </a:lnTo>
                  <a:lnTo>
                    <a:pt y="4028" x="4832"/>
                  </a:lnTo>
                  <a:lnTo>
                    <a:pt y="4028" x="4832"/>
                  </a:lnTo>
                  <a:close/>
                  <a:moveTo>
                    <a:pt y="3606" x="4816"/>
                  </a:moveTo>
                  <a:lnTo>
                    <a:pt y="3606" x="4816"/>
                  </a:lnTo>
                  <a:lnTo>
                    <a:pt y="3614" x="4780"/>
                  </a:lnTo>
                  <a:lnTo>
                    <a:pt y="3620" x="4746"/>
                  </a:lnTo>
                  <a:lnTo>
                    <a:pt y="3620" x="4718"/>
                  </a:lnTo>
                  <a:lnTo>
                    <a:pt y="3616" x="4690"/>
                  </a:lnTo>
                  <a:lnTo>
                    <a:pt y="3610" x="4664"/>
                  </a:lnTo>
                  <a:lnTo>
                    <a:pt y="3602" x="4636"/>
                  </a:lnTo>
                  <a:lnTo>
                    <a:pt y="3582" x="4576"/>
                  </a:lnTo>
                  <a:lnTo>
                    <a:pt y="3582" x="4576"/>
                  </a:lnTo>
                  <a:lnTo>
                    <a:pt y="3576" x="4582"/>
                  </a:lnTo>
                  <a:lnTo>
                    <a:pt y="3572" x="4584"/>
                  </a:lnTo>
                  <a:lnTo>
                    <a:pt y="3568" x="4584"/>
                  </a:lnTo>
                  <a:lnTo>
                    <a:pt y="3564" x="4582"/>
                  </a:lnTo>
                  <a:lnTo>
                    <a:pt y="3558" x="4570"/>
                  </a:lnTo>
                  <a:lnTo>
                    <a:pt y="3554" x="4556"/>
                  </a:lnTo>
                  <a:lnTo>
                    <a:pt y="3554" x="4556"/>
                  </a:lnTo>
                  <a:lnTo>
                    <a:pt y="3544" x="4574"/>
                  </a:lnTo>
                  <a:lnTo>
                    <a:pt y="3544" x="4574"/>
                  </a:lnTo>
                  <a:lnTo>
                    <a:pt y="3538" x="4554"/>
                  </a:lnTo>
                  <a:lnTo>
                    <a:pt y="3534" x="4532"/>
                  </a:lnTo>
                  <a:lnTo>
                    <a:pt y="3534" x="4532"/>
                  </a:lnTo>
                  <a:lnTo>
                    <a:pt y="3534" x="4540"/>
                  </a:lnTo>
                  <a:lnTo>
                    <a:pt y="3530" x="4548"/>
                  </a:lnTo>
                  <a:lnTo>
                    <a:pt y="3526" x="4556"/>
                  </a:lnTo>
                  <a:lnTo>
                    <a:pt y="3520" x="4564"/>
                  </a:lnTo>
                  <a:lnTo>
                    <a:pt y="3492" x="4602"/>
                  </a:lnTo>
                  <a:lnTo>
                    <a:pt y="3478" x="4622"/>
                  </a:lnTo>
                  <a:lnTo>
                    <a:pt y="3472" x="4632"/>
                  </a:lnTo>
                  <a:lnTo>
                    <a:pt y="3468" x="4644"/>
                  </a:lnTo>
                  <a:lnTo>
                    <a:pt y="3468" x="4654"/>
                  </a:lnTo>
                  <a:lnTo>
                    <a:pt y="3468" x="4666"/>
                  </a:lnTo>
                  <a:lnTo>
                    <a:pt y="3472" x="4676"/>
                  </a:lnTo>
                  <a:lnTo>
                    <a:pt y="3480" x="4688"/>
                  </a:lnTo>
                  <a:lnTo>
                    <a:pt y="3480" x="4688"/>
                  </a:lnTo>
                  <a:lnTo>
                    <a:pt y="3478" x="4710"/>
                  </a:lnTo>
                  <a:lnTo>
                    <a:pt y="3478" x="4728"/>
                  </a:lnTo>
                  <a:lnTo>
                    <a:pt y="3480" x="4746"/>
                  </a:lnTo>
                  <a:lnTo>
                    <a:pt y="3484" x="4764"/>
                  </a:lnTo>
                  <a:lnTo>
                    <a:pt y="3488" x="4778"/>
                  </a:lnTo>
                  <a:lnTo>
                    <a:pt y="3494" x="4792"/>
                  </a:lnTo>
                  <a:lnTo>
                    <a:pt y="3500" x="4802"/>
                  </a:lnTo>
                  <a:lnTo>
                    <a:pt y="3510" x="4812"/>
                  </a:lnTo>
                  <a:lnTo>
                    <a:pt y="3518" x="4820"/>
                  </a:lnTo>
                  <a:lnTo>
                    <a:pt y="3528" x="4826"/>
                  </a:lnTo>
                  <a:lnTo>
                    <a:pt y="3540" x="4830"/>
                  </a:lnTo>
                  <a:lnTo>
                    <a:pt y="3552" x="4832"/>
                  </a:lnTo>
                  <a:lnTo>
                    <a:pt y="3564" x="4832"/>
                  </a:lnTo>
                  <a:lnTo>
                    <a:pt y="3578" x="4828"/>
                  </a:lnTo>
                  <a:lnTo>
                    <a:pt y="3592" x="4824"/>
                  </a:lnTo>
                  <a:lnTo>
                    <a:pt y="3606" x="4816"/>
                  </a:lnTo>
                  <a:lnTo>
                    <a:pt y="3606" x="4816"/>
                  </a:lnTo>
                  <a:lnTo>
                    <a:pt y="3606" x="4814"/>
                  </a:lnTo>
                  <a:lnTo>
                    <a:pt y="3606" x="4812"/>
                  </a:lnTo>
                  <a:lnTo>
                    <a:pt y="3602" x="4816"/>
                  </a:lnTo>
                  <a:lnTo>
                    <a:pt y="3600" x="4818"/>
                  </a:lnTo>
                  <a:lnTo>
                    <a:pt y="3602" x="4818"/>
                  </a:lnTo>
                  <a:lnTo>
                    <a:pt y="3606" x="4816"/>
                  </a:lnTo>
                  <a:lnTo>
                    <a:pt y="3606" x="4816"/>
                  </a:lnTo>
                  <a:close/>
                  <a:moveTo>
                    <a:pt y="4010" x="4872"/>
                  </a:moveTo>
                  <a:lnTo>
                    <a:pt y="4010" x="4872"/>
                  </a:lnTo>
                  <a:lnTo>
                    <a:pt y="4006" x="4866"/>
                  </a:lnTo>
                  <a:lnTo>
                    <a:pt y="4004" x="4864"/>
                  </a:lnTo>
                  <a:lnTo>
                    <a:pt y="4004" x="4866"/>
                  </a:lnTo>
                  <a:lnTo>
                    <a:pt y="4004" x="4870"/>
                  </a:lnTo>
                  <a:lnTo>
                    <a:pt y="4006" x="4876"/>
                  </a:lnTo>
                  <a:lnTo>
                    <a:pt y="4008" x="4876"/>
                  </a:lnTo>
                  <a:lnTo>
                    <a:pt y="4010" x="4872"/>
                  </a:lnTo>
                  <a:lnTo>
                    <a:pt y="4010" x="4872"/>
                  </a:lnTo>
                  <a:lnTo>
                    <a:pt y="4010" x="4872"/>
                  </a:lnTo>
                  <a:lnTo>
                    <a:pt y="4008" x="4874"/>
                  </a:lnTo>
                  <a:lnTo>
                    <a:pt y="4008" x="4874"/>
                  </a:lnTo>
                  <a:lnTo>
                    <a:pt y="4010" x="4872"/>
                  </a:lnTo>
                  <a:lnTo>
                    <a:pt y="4010" x="4872"/>
                  </a:lnTo>
                  <a:close/>
                  <a:moveTo>
                    <a:pt y="2478" x="4874"/>
                  </a:moveTo>
                  <a:lnTo>
                    <a:pt y="2478" x="4874"/>
                  </a:lnTo>
                  <a:lnTo>
                    <a:pt y="2474" x="4870"/>
                  </a:lnTo>
                  <a:lnTo>
                    <a:pt y="2470" x="4868"/>
                  </a:lnTo>
                  <a:lnTo>
                    <a:pt y="2468" x="4868"/>
                  </a:lnTo>
                  <a:lnTo>
                    <a:pt y="2466" x="4868"/>
                  </a:lnTo>
                  <a:lnTo>
                    <a:pt y="2462" x="4874"/>
                  </a:lnTo>
                  <a:lnTo>
                    <a:pt y="2462" x="4882"/>
                  </a:lnTo>
                  <a:lnTo>
                    <a:pt y="2462" x="4888"/>
                  </a:lnTo>
                  <a:lnTo>
                    <a:pt y="2464" x="4890"/>
                  </a:lnTo>
                  <a:lnTo>
                    <a:pt y="2464" x="4890"/>
                  </a:lnTo>
                  <a:lnTo>
                    <a:pt y="2468" x="4888"/>
                  </a:lnTo>
                  <a:lnTo>
                    <a:pt y="2470" x="4886"/>
                  </a:lnTo>
                  <a:lnTo>
                    <a:pt y="2478" x="4874"/>
                  </a:lnTo>
                  <a:lnTo>
                    <a:pt y="2478" x="4874"/>
                  </a:lnTo>
                  <a:lnTo>
                    <a:pt y="2476" x="4872"/>
                  </a:lnTo>
                  <a:lnTo>
                    <a:pt y="2474" x="4872"/>
                  </a:lnTo>
                  <a:lnTo>
                    <a:pt y="2476" x="4874"/>
                  </a:lnTo>
                  <a:lnTo>
                    <a:pt y="2478" x="4874"/>
                  </a:lnTo>
                  <a:lnTo>
                    <a:pt y="2478" x="4874"/>
                  </a:lnTo>
                  <a:close/>
                  <a:moveTo>
                    <a:pt y="974" x="5196"/>
                  </a:moveTo>
                  <a:lnTo>
                    <a:pt y="974" x="5196"/>
                  </a:lnTo>
                  <a:lnTo>
                    <a:pt y="976" x="5194"/>
                  </a:lnTo>
                  <a:lnTo>
                    <a:pt y="974" x="5196"/>
                  </a:lnTo>
                  <a:lnTo>
                    <a:pt y="974" x="5196"/>
                  </a:lnTo>
                  <a:close/>
                  <a:moveTo>
                    <a:pt y="330" x="5058"/>
                  </a:moveTo>
                  <a:lnTo>
                    <a:pt y="330" x="5058"/>
                  </a:lnTo>
                  <a:lnTo>
                    <a:pt y="332" x="5064"/>
                  </a:lnTo>
                  <a:lnTo>
                    <a:pt y="334" x="5066"/>
                  </a:lnTo>
                  <a:lnTo>
                    <a:pt y="334" x="5062"/>
                  </a:lnTo>
                  <a:lnTo>
                    <a:pt y="332" x="5056"/>
                  </a:lnTo>
                  <a:lnTo>
                    <a:pt y="330" x="5056"/>
                  </a:lnTo>
                  <a:lnTo>
                    <a:pt y="330" x="5058"/>
                  </a:lnTo>
                  <a:lnTo>
                    <a:pt y="330" x="5058"/>
                  </a:lnTo>
                  <a:lnTo>
                    <a:pt y="330" x="5060"/>
                  </a:lnTo>
                  <a:lnTo>
                    <a:pt y="330" x="5058"/>
                  </a:lnTo>
                  <a:lnTo>
                    <a:pt y="330" x="5058"/>
                  </a:lnTo>
                  <a:lnTo>
                    <a:pt y="330" x="5058"/>
                  </a:lnTo>
                  <a:lnTo>
                    <a:pt y="330" x="5058"/>
                  </a:lnTo>
                  <a:close/>
                  <a:moveTo>
                    <a:pt y="312" x="5028"/>
                  </a:moveTo>
                  <a:lnTo>
                    <a:pt y="312" x="5028"/>
                  </a:lnTo>
                  <a:lnTo>
                    <a:pt y="314" x="5034"/>
                  </a:lnTo>
                  <a:lnTo>
                    <a:pt y="316" x="5032"/>
                  </a:lnTo>
                  <a:lnTo>
                    <a:pt y="314" x="5028"/>
                  </a:lnTo>
                  <a:lnTo>
                    <a:pt y="314" x="5028"/>
                  </a:lnTo>
                  <a:lnTo>
                    <a:pt y="312" x="5028"/>
                  </a:lnTo>
                  <a:lnTo>
                    <a:pt y="312" x="5028"/>
                  </a:lnTo>
                  <a:lnTo>
                    <a:pt y="314" x="5026"/>
                  </a:lnTo>
                  <a:lnTo>
                    <a:pt y="312" x="5028"/>
                  </a:lnTo>
                  <a:lnTo>
                    <a:pt y="312" x="5028"/>
                  </a:lnTo>
                  <a:close/>
                  <a:moveTo>
                    <a:pt y="402" x="5032"/>
                  </a:moveTo>
                  <a:lnTo>
                    <a:pt y="402" x="5032"/>
                  </a:lnTo>
                  <a:lnTo>
                    <a:pt y="404" x="5042"/>
                  </a:lnTo>
                  <a:lnTo>
                    <a:pt y="406" x="5044"/>
                  </a:lnTo>
                  <a:lnTo>
                    <a:pt y="406" x="5046"/>
                  </a:lnTo>
                  <a:lnTo>
                    <a:pt y="410" x="5040"/>
                  </a:lnTo>
                  <a:lnTo>
                    <a:pt y="412" x="5034"/>
                  </a:lnTo>
                  <a:lnTo>
                    <a:pt y="414" x="5026"/>
                  </a:lnTo>
                  <a:lnTo>
                    <a:pt y="412" x="5022"/>
                  </a:lnTo>
                  <a:lnTo>
                    <a:pt y="410" x="5020"/>
                  </a:lnTo>
                  <a:lnTo>
                    <a:pt y="408" x="5022"/>
                  </a:lnTo>
                  <a:lnTo>
                    <a:pt y="402" x="5032"/>
                  </a:lnTo>
                  <a:lnTo>
                    <a:pt y="402" x="5032"/>
                  </a:lnTo>
                  <a:lnTo>
                    <a:pt y="402" x="5034"/>
                  </a:lnTo>
                  <a:lnTo>
                    <a:pt y="402" x="5032"/>
                  </a:lnTo>
                  <a:lnTo>
                    <a:pt y="402" x="5030"/>
                  </a:lnTo>
                  <a:lnTo>
                    <a:pt y="402" x="5032"/>
                  </a:lnTo>
                  <a:lnTo>
                    <a:pt y="402" x="5032"/>
                  </a:lnTo>
                  <a:close/>
                  <a:moveTo>
                    <a:pt y="864" x="4982"/>
                  </a:moveTo>
                  <a:lnTo>
                    <a:pt y="864" x="4982"/>
                  </a:lnTo>
                  <a:lnTo>
                    <a:pt y="894" x="4994"/>
                  </a:lnTo>
                  <a:lnTo>
                    <a:pt y="894" x="4994"/>
                  </a:lnTo>
                  <a:lnTo>
                    <a:pt y="896" x="4994"/>
                  </a:lnTo>
                  <a:lnTo>
                    <a:pt y="896" x="4990"/>
                  </a:lnTo>
                  <a:lnTo>
                    <a:pt y="888" x="4986"/>
                  </a:lnTo>
                  <a:lnTo>
                    <a:pt y="874" x="4982"/>
                  </a:lnTo>
                  <a:lnTo>
                    <a:pt y="868" x="4980"/>
                  </a:lnTo>
                  <a:lnTo>
                    <a:pt y="864" x="4982"/>
                  </a:lnTo>
                  <a:lnTo>
                    <a:pt y="864" x="4982"/>
                  </a:lnTo>
                  <a:lnTo>
                    <a:pt y="868" x="4984"/>
                  </a:lnTo>
                  <a:lnTo>
                    <a:pt y="870" x="4982"/>
                  </a:lnTo>
                  <a:lnTo>
                    <a:pt y="868" x="4982"/>
                  </a:lnTo>
                  <a:lnTo>
                    <a:pt y="864" x="4982"/>
                  </a:lnTo>
                  <a:lnTo>
                    <a:pt y="864" x="4982"/>
                  </a:lnTo>
                  <a:close/>
                  <a:moveTo>
                    <a:pt y="3674" x="4896"/>
                  </a:moveTo>
                  <a:lnTo>
                    <a:pt y="3674" x="4896"/>
                  </a:lnTo>
                  <a:lnTo>
                    <a:pt y="3680" x="4916"/>
                  </a:lnTo>
                  <a:lnTo>
                    <a:pt y="3674" x="4896"/>
                  </a:lnTo>
                  <a:lnTo>
                    <a:pt y="3674" x="4896"/>
                  </a:lnTo>
                  <a:lnTo>
                    <a:pt y="3676" x="4900"/>
                  </a:lnTo>
                  <a:lnTo>
                    <a:pt y="3674" x="4896"/>
                  </a:lnTo>
                  <a:lnTo>
                    <a:pt y="3674" x="4896"/>
                  </a:lnTo>
                  <a:close/>
                  <a:moveTo>
                    <a:pt y="3066" x="4944"/>
                  </a:moveTo>
                  <a:lnTo>
                    <a:pt y="3066" x="4944"/>
                  </a:lnTo>
                  <a:lnTo>
                    <a:pt y="3068" x="4940"/>
                  </a:lnTo>
                  <a:lnTo>
                    <a:pt y="3068" x="4936"/>
                  </a:lnTo>
                  <a:lnTo>
                    <a:pt y="3064" x="4922"/>
                  </a:lnTo>
                  <a:lnTo>
                    <a:pt y="3054" x="4904"/>
                  </a:lnTo>
                  <a:lnTo>
                    <a:pt y="3054" x="4904"/>
                  </a:lnTo>
                  <a:lnTo>
                    <a:pt y="3042" x="4902"/>
                  </a:lnTo>
                  <a:lnTo>
                    <a:pt y="3032" x="4904"/>
                  </a:lnTo>
                  <a:lnTo>
                    <a:pt y="3024" x="4908"/>
                  </a:lnTo>
                  <a:lnTo>
                    <a:pt y="3018" x="4914"/>
                  </a:lnTo>
                  <a:lnTo>
                    <a:pt y="3012" x="4922"/>
                  </a:lnTo>
                  <a:lnTo>
                    <a:pt y="3010" x="4930"/>
                  </a:lnTo>
                  <a:lnTo>
                    <a:pt y="3008" x="4940"/>
                  </a:lnTo>
                  <a:lnTo>
                    <a:pt y="3006" x="4950"/>
                  </a:lnTo>
                  <a:lnTo>
                    <a:pt y="3008" x="4960"/>
                  </a:lnTo>
                  <a:lnTo>
                    <a:pt y="3012" x="4968"/>
                  </a:lnTo>
                  <a:lnTo>
                    <a:pt y="3016" x="4976"/>
                  </a:lnTo>
                  <a:lnTo>
                    <a:pt y="3022" x="4982"/>
                  </a:lnTo>
                  <a:lnTo>
                    <a:pt y="3032" x="4986"/>
                  </a:lnTo>
                  <a:lnTo>
                    <a:pt y="3042" x="4988"/>
                  </a:lnTo>
                  <a:lnTo>
                    <a:pt y="3054" x="4986"/>
                  </a:lnTo>
                  <a:lnTo>
                    <a:pt y="3070" x="4982"/>
                  </a:lnTo>
                  <a:lnTo>
                    <a:pt y="3070" x="4982"/>
                  </a:lnTo>
                  <a:lnTo>
                    <a:pt y="3068" x="4964"/>
                  </a:lnTo>
                  <a:lnTo>
                    <a:pt y="3066" x="4944"/>
                  </a:lnTo>
                  <a:lnTo>
                    <a:pt y="3066" x="4944"/>
                  </a:lnTo>
                  <a:lnTo>
                    <a:pt y="3070" x="4942"/>
                  </a:lnTo>
                  <a:lnTo>
                    <a:pt y="3070" x="4944"/>
                  </a:lnTo>
                  <a:lnTo>
                    <a:pt y="3066" x="4946"/>
                  </a:lnTo>
                  <a:lnTo>
                    <a:pt y="3066" x="4946"/>
                  </a:lnTo>
                  <a:lnTo>
                    <a:pt y="3066" x="4944"/>
                  </a:lnTo>
                  <a:lnTo>
                    <a:pt y="3066" x="4944"/>
                  </a:lnTo>
                  <a:close/>
                  <a:moveTo>
                    <a:pt y="3998" x="4970"/>
                  </a:moveTo>
                  <a:lnTo>
                    <a:pt y="3998" x="4970"/>
                  </a:lnTo>
                  <a:lnTo>
                    <a:pt y="3994" x="4964"/>
                  </a:lnTo>
                  <a:lnTo>
                    <a:pt y="3994" x="4970"/>
                  </a:lnTo>
                  <a:lnTo>
                    <a:pt y="3996" x="4974"/>
                  </a:lnTo>
                  <a:lnTo>
                    <a:pt y="3998" x="4974"/>
                  </a:lnTo>
                  <a:lnTo>
                    <a:pt y="3998" x="4970"/>
                  </a:lnTo>
                  <a:lnTo>
                    <a:pt y="3998" x="4970"/>
                  </a:lnTo>
                  <a:lnTo>
                    <a:pt y="3996" x="4968"/>
                  </a:lnTo>
                  <a:lnTo>
                    <a:pt y="3996" x="4970"/>
                  </a:lnTo>
                  <a:lnTo>
                    <a:pt y="3998" x="4970"/>
                  </a:lnTo>
                  <a:lnTo>
                    <a:pt y="3998" x="4970"/>
                  </a:lnTo>
                  <a:lnTo>
                    <a:pt y="3998" x="4970"/>
                  </a:lnTo>
                  <a:close/>
                  <a:moveTo>
                    <a:pt y="3888" x="4990"/>
                  </a:moveTo>
                  <a:lnTo>
                    <a:pt y="3888" x="4990"/>
                  </a:lnTo>
                  <a:lnTo>
                    <a:pt y="3894" x="4980"/>
                  </a:lnTo>
                  <a:lnTo>
                    <a:pt y="3894" x="4972"/>
                  </a:lnTo>
                  <a:lnTo>
                    <a:pt y="3892" x="4970"/>
                  </a:lnTo>
                  <a:lnTo>
                    <a:pt y="3890" x="4968"/>
                  </a:lnTo>
                  <a:lnTo>
                    <a:pt y="3884" x="4964"/>
                  </a:lnTo>
                  <a:lnTo>
                    <a:pt y="3884" x="4964"/>
                  </a:lnTo>
                  <a:lnTo>
                    <a:pt y="3880" x="4974"/>
                  </a:lnTo>
                  <a:lnTo>
                    <a:pt y="3878" x="4980"/>
                  </a:lnTo>
                  <a:lnTo>
                    <a:pt y="3878" x="4984"/>
                  </a:lnTo>
                  <a:lnTo>
                    <a:pt y="3880" x="4988"/>
                  </a:lnTo>
                  <a:lnTo>
                    <a:pt y="3884" x="4990"/>
                  </a:lnTo>
                  <a:lnTo>
                    <a:pt y="3888" x="4990"/>
                  </a:lnTo>
                  <a:lnTo>
                    <a:pt y="3888" x="4990"/>
                  </a:lnTo>
                  <a:lnTo>
                    <a:pt y="3890" x="4988"/>
                  </a:lnTo>
                  <a:lnTo>
                    <a:pt y="3888" x="4988"/>
                  </a:lnTo>
                  <a:lnTo>
                    <a:pt y="3886" x="4988"/>
                  </a:lnTo>
                  <a:lnTo>
                    <a:pt y="3888" x="4990"/>
                  </a:lnTo>
                  <a:lnTo>
                    <a:pt y="3888" x="4990"/>
                  </a:lnTo>
                  <a:close/>
                  <a:moveTo>
                    <a:pt y="3904" x="5010"/>
                  </a:moveTo>
                  <a:lnTo>
                    <a:pt y="3904" x="5010"/>
                  </a:lnTo>
                  <a:lnTo>
                    <a:pt y="3902" x="5004"/>
                  </a:lnTo>
                  <a:lnTo>
                    <a:pt y="3900" x="5004"/>
                  </a:lnTo>
                  <a:lnTo>
                    <a:pt y="3898" x="5004"/>
                  </a:lnTo>
                  <a:lnTo>
                    <a:pt y="3896" x="5008"/>
                  </a:lnTo>
                  <a:lnTo>
                    <a:pt y="3894" x="5014"/>
                  </a:lnTo>
                  <a:lnTo>
                    <a:pt y="3894" x="5028"/>
                  </a:lnTo>
                  <a:lnTo>
                    <a:pt y="3894" x="5030"/>
                  </a:lnTo>
                  <a:lnTo>
                    <a:pt y="3896" x="5032"/>
                  </a:lnTo>
                  <a:lnTo>
                    <a:pt y="3896" x="5030"/>
                  </a:lnTo>
                  <a:lnTo>
                    <a:pt y="3896" x="5030"/>
                  </a:lnTo>
                  <a:lnTo>
                    <a:pt y="3900" x="5032"/>
                  </a:lnTo>
                  <a:lnTo>
                    <a:pt y="3906" x="5032"/>
                  </a:lnTo>
                  <a:lnTo>
                    <a:pt y="3908" x="5032"/>
                  </a:lnTo>
                  <a:lnTo>
                    <a:pt y="3910" x="5028"/>
                  </a:lnTo>
                  <a:lnTo>
                    <a:pt y="3908" x="5020"/>
                  </a:lnTo>
                  <a:lnTo>
                    <a:pt y="3904" x="5010"/>
                  </a:lnTo>
                  <a:lnTo>
                    <a:pt y="3904" x="5010"/>
                  </a:lnTo>
                  <a:lnTo>
                    <a:pt y="3906" x="5012"/>
                  </a:lnTo>
                  <a:lnTo>
                    <a:pt y="3904" x="5010"/>
                  </a:lnTo>
                  <a:lnTo>
                    <a:pt y="3904" x="5010"/>
                  </a:lnTo>
                  <a:close/>
                  <a:moveTo>
                    <a:pt y="3910" x="5048"/>
                  </a:moveTo>
                  <a:lnTo>
                    <a:pt y="3910" x="5048"/>
                  </a:lnTo>
                  <a:lnTo>
                    <a:pt y="3908" x="5048"/>
                  </a:lnTo>
                  <a:lnTo>
                    <a:pt y="3910" x="5048"/>
                  </a:lnTo>
                  <a:lnTo>
                    <a:pt y="3910" x="5048"/>
                  </a:lnTo>
                  <a:close/>
                  <a:moveTo>
                    <a:pt y="3194" x="5018"/>
                  </a:moveTo>
                  <a:lnTo>
                    <a:pt y="3194" x="5018"/>
                  </a:lnTo>
                  <a:lnTo>
                    <a:pt y="3190" x="5012"/>
                  </a:lnTo>
                  <a:lnTo>
                    <a:pt y="3182" x="5000"/>
                  </a:lnTo>
                  <a:lnTo>
                    <a:pt y="3168" x="4984"/>
                  </a:lnTo>
                  <a:lnTo>
                    <a:pt y="3150" x="4968"/>
                  </a:lnTo>
                  <a:lnTo>
                    <a:pt y="3142" x="4962"/>
                  </a:lnTo>
                  <a:lnTo>
                    <a:pt y="3132" x="4956"/>
                  </a:lnTo>
                  <a:lnTo>
                    <a:pt y="3122" x="4954"/>
                  </a:lnTo>
                  <a:lnTo>
                    <a:pt y="3112" x="4956"/>
                  </a:lnTo>
                  <a:lnTo>
                    <a:pt y="3102" x="4960"/>
                  </a:lnTo>
                  <a:lnTo>
                    <a:pt y="3092" x="4968"/>
                  </a:lnTo>
                  <a:lnTo>
                    <a:pt y="3084" x="4980"/>
                  </a:lnTo>
                  <a:lnTo>
                    <a:pt y="3074" x="4998"/>
                  </a:lnTo>
                  <a:lnTo>
                    <a:pt y="3074" x="4998"/>
                  </a:lnTo>
                  <a:lnTo>
                    <a:pt y="3076" x="5004"/>
                  </a:lnTo>
                  <a:lnTo>
                    <a:pt y="3076" x="5014"/>
                  </a:lnTo>
                  <a:lnTo>
                    <a:pt y="3078" x="5044"/>
                  </a:lnTo>
                  <a:lnTo>
                    <a:pt y="3080" x="5060"/>
                  </a:lnTo>
                  <a:lnTo>
                    <a:pt y="3084" x="5074"/>
                  </a:lnTo>
                  <a:lnTo>
                    <a:pt y="3088" x="5080"/>
                  </a:lnTo>
                  <a:lnTo>
                    <a:pt y="3094" x="5086"/>
                  </a:lnTo>
                  <a:lnTo>
                    <a:pt y="3100" x="5090"/>
                  </a:lnTo>
                  <a:lnTo>
                    <a:pt y="3108" x="5092"/>
                  </a:lnTo>
                  <a:lnTo>
                    <a:pt y="3108" x="5092"/>
                  </a:lnTo>
                  <a:lnTo>
                    <a:pt y="3136" x="5096"/>
                  </a:lnTo>
                  <a:lnTo>
                    <a:pt y="3156" x="5096"/>
                  </a:lnTo>
                  <a:lnTo>
                    <a:pt y="3162" x="5094"/>
                  </a:lnTo>
                  <a:lnTo>
                    <a:pt y="3166" x="5092"/>
                  </a:lnTo>
                  <a:lnTo>
                    <a:pt y="3170" x="5088"/>
                  </a:lnTo>
                  <a:lnTo>
                    <a:pt y="3172" x="5084"/>
                  </a:lnTo>
                  <a:lnTo>
                    <a:pt y="3176" x="5072"/>
                  </a:lnTo>
                  <a:lnTo>
                    <a:pt y="3178" x="5056"/>
                  </a:lnTo>
                  <a:lnTo>
                    <a:pt y="3184" x="5038"/>
                  </a:lnTo>
                  <a:lnTo>
                    <a:pt y="3194" x="5018"/>
                  </a:lnTo>
                  <a:lnTo>
                    <a:pt y="3194" x="5018"/>
                  </a:lnTo>
                  <a:lnTo>
                    <a:pt y="3188" x="5020"/>
                  </a:lnTo>
                  <a:lnTo>
                    <a:pt y="3188" x="5024"/>
                  </a:lnTo>
                  <a:lnTo>
                    <a:pt y="3188" x="5024"/>
                  </a:lnTo>
                  <a:lnTo>
                    <a:pt y="3194" x="5018"/>
                  </a:lnTo>
                  <a:lnTo>
                    <a:pt y="3194" x="5018"/>
                  </a:lnTo>
                  <a:close/>
                  <a:moveTo>
                    <a:pt y="3918" x="5102"/>
                  </a:moveTo>
                  <a:lnTo>
                    <a:pt y="3918" x="5102"/>
                  </a:lnTo>
                  <a:lnTo>
                    <a:pt y="3922" x="5094"/>
                  </a:lnTo>
                  <a:lnTo>
                    <a:pt y="3922" x="5088"/>
                  </a:lnTo>
                  <a:lnTo>
                    <a:pt y="3922" x="5082"/>
                  </a:lnTo>
                  <a:lnTo>
                    <a:pt y="3922" x="5080"/>
                  </a:lnTo>
                  <a:lnTo>
                    <a:pt y="3920" x="5078"/>
                  </a:lnTo>
                  <a:lnTo>
                    <a:pt y="3918" x="5082"/>
                  </a:lnTo>
                  <a:lnTo>
                    <a:pt y="3918" x="5090"/>
                  </a:lnTo>
                  <a:lnTo>
                    <a:pt y="3918" x="5102"/>
                  </a:lnTo>
                  <a:lnTo>
                    <a:pt y="3918" x="5102"/>
                  </a:lnTo>
                  <a:lnTo>
                    <a:pt y="3920" x="5098"/>
                  </a:lnTo>
                  <a:lnTo>
                    <a:pt y="3918" x="5102"/>
                  </a:lnTo>
                  <a:lnTo>
                    <a:pt y="3918" x="5102"/>
                  </a:lnTo>
                  <a:close/>
                  <a:moveTo>
                    <a:pt y="3984" x="5112"/>
                  </a:moveTo>
                  <a:lnTo>
                    <a:pt y="3984" x="5112"/>
                  </a:lnTo>
                  <a:lnTo>
                    <a:pt y="3988" x="5104"/>
                  </a:lnTo>
                  <a:lnTo>
                    <a:pt y="3994" x="5092"/>
                  </a:lnTo>
                  <a:lnTo>
                    <a:pt y="3996" x="5086"/>
                  </a:lnTo>
                  <a:lnTo>
                    <a:pt y="3994" x="5078"/>
                  </a:lnTo>
                  <a:lnTo>
                    <a:pt y="3990" x="5070"/>
                  </a:lnTo>
                  <a:lnTo>
                    <a:pt y="3984" x="5064"/>
                  </a:lnTo>
                  <a:lnTo>
                    <a:pt y="3984" x="5064"/>
                  </a:lnTo>
                  <a:lnTo>
                    <a:pt y="3978" x="5062"/>
                  </a:lnTo>
                  <a:lnTo>
                    <a:pt y="3974" x="5064"/>
                  </a:lnTo>
                  <a:lnTo>
                    <a:pt y="3970" x="5066"/>
                  </a:lnTo>
                  <a:lnTo>
                    <a:pt y="3970" x="5070"/>
                  </a:lnTo>
                  <a:lnTo>
                    <a:pt y="3970" x="5078"/>
                  </a:lnTo>
                  <a:lnTo>
                    <a:pt y="3972" x="5088"/>
                  </a:lnTo>
                  <a:lnTo>
                    <a:pt y="3980" x="5108"/>
                  </a:lnTo>
                  <a:lnTo>
                    <a:pt y="3984" x="5112"/>
                  </a:lnTo>
                  <a:lnTo>
                    <a:pt y="3984" x="5114"/>
                  </a:lnTo>
                  <a:lnTo>
                    <a:pt y="3984" x="5112"/>
                  </a:lnTo>
                  <a:lnTo>
                    <a:pt y="3984" x="5112"/>
                  </a:lnTo>
                  <a:lnTo>
                    <a:pt y="3984" x="5110"/>
                  </a:lnTo>
                  <a:lnTo>
                    <a:pt y="3984" x="5112"/>
                  </a:lnTo>
                  <a:lnTo>
                    <a:pt y="3984" x="5112"/>
                  </a:lnTo>
                  <a:close/>
                  <a:moveTo>
                    <a:pt y="50" x="5114"/>
                  </a:moveTo>
                  <a:lnTo>
                    <a:pt y="50" x="5114"/>
                  </a:lnTo>
                  <a:lnTo>
                    <a:pt y="48" x="5128"/>
                  </a:lnTo>
                  <a:lnTo>
                    <a:pt y="46" x="5142"/>
                  </a:lnTo>
                  <a:lnTo>
                    <a:pt y="48" x="5156"/>
                  </a:lnTo>
                  <a:lnTo>
                    <a:pt y="50" x="5170"/>
                  </a:lnTo>
                  <a:lnTo>
                    <a:pt y="50" x="5170"/>
                  </a:lnTo>
                  <a:lnTo>
                    <a:pt y="50" x="5114"/>
                  </a:lnTo>
                  <a:lnTo>
                    <a:pt y="50" x="5114"/>
                  </a:lnTo>
                  <a:lnTo>
                    <a:pt y="50" x="5116"/>
                  </a:lnTo>
                  <a:lnTo>
                    <a:pt y="50" x="5114"/>
                  </a:lnTo>
                  <a:lnTo>
                    <a:pt y="50" x="5114"/>
                  </a:lnTo>
                  <a:close/>
                  <a:moveTo>
                    <a:pt y="3964" x="5186"/>
                  </a:moveTo>
                  <a:lnTo>
                    <a:pt y="3964" x="5186"/>
                  </a:lnTo>
                  <a:lnTo>
                    <a:pt y="3962" x="5178"/>
                  </a:lnTo>
                  <a:lnTo>
                    <a:pt y="3958" x="5176"/>
                  </a:lnTo>
                  <a:lnTo>
                    <a:pt y="3956" x="5178"/>
                  </a:lnTo>
                  <a:lnTo>
                    <a:pt y="3954" x="5182"/>
                  </a:lnTo>
                  <a:lnTo>
                    <a:pt y="3952" x="5194"/>
                  </a:lnTo>
                  <a:lnTo>
                    <a:pt y="3952" x="5204"/>
                  </a:lnTo>
                  <a:lnTo>
                    <a:pt y="3952" x="5204"/>
                  </a:lnTo>
                  <a:lnTo>
                    <a:pt y="3954" x="5202"/>
                  </a:lnTo>
                  <a:lnTo>
                    <a:pt y="3954" x="5204"/>
                  </a:lnTo>
                  <a:lnTo>
                    <a:pt y="3958" x="5208"/>
                  </a:lnTo>
                  <a:lnTo>
                    <a:pt y="3966" x="5222"/>
                  </a:lnTo>
                  <a:lnTo>
                    <a:pt y="3968" x="5224"/>
                  </a:lnTo>
                  <a:lnTo>
                    <a:pt y="3970" x="5222"/>
                  </a:lnTo>
                  <a:lnTo>
                    <a:pt y="3964" x="5186"/>
                  </a:lnTo>
                  <a:lnTo>
                    <a:pt y="3964" x="5186"/>
                  </a:lnTo>
                  <a:lnTo>
                    <a:pt y="3964" x="5188"/>
                  </a:lnTo>
                  <a:lnTo>
                    <a:pt y="3964" x="5186"/>
                  </a:lnTo>
                  <a:lnTo>
                    <a:pt y="3964" x="5186"/>
                  </a:lnTo>
                  <a:close/>
                  <a:moveTo>
                    <a:pt y="1088" x="5202"/>
                  </a:moveTo>
                  <a:lnTo>
                    <a:pt y="1088" x="5202"/>
                  </a:lnTo>
                  <a:lnTo>
                    <a:pt y="1084" x="5214"/>
                  </a:lnTo>
                  <a:lnTo>
                    <a:pt y="1088" x="5202"/>
                  </a:lnTo>
                  <a:lnTo>
                    <a:pt y="1088" x="5202"/>
                  </a:lnTo>
                  <a:close/>
                  <a:moveTo>
                    <a:pt y="400" x="5568"/>
                  </a:moveTo>
                  <a:lnTo>
                    <a:pt y="400" x="5568"/>
                  </a:lnTo>
                  <a:lnTo>
                    <a:pt y="396" x="5570"/>
                  </a:lnTo>
                  <a:lnTo>
                    <a:pt y="400" x="5568"/>
                  </a:lnTo>
                  <a:lnTo>
                    <a:pt y="400" x="5568"/>
                  </a:lnTo>
                  <a:lnTo>
                    <a:pt y="400" x="5568"/>
                  </a:lnTo>
                  <a:lnTo>
                    <a:pt y="400" x="5568"/>
                  </a:lnTo>
                  <a:lnTo>
                    <a:pt y="400" x="5568"/>
                  </a:lnTo>
                  <a:close/>
                  <a:moveTo>
                    <a:pt y="858" x="5590"/>
                  </a:moveTo>
                  <a:lnTo>
                    <a:pt y="858" x="5590"/>
                  </a:lnTo>
                  <a:lnTo>
                    <a:pt y="858" x="5590"/>
                  </a:lnTo>
                  <a:lnTo>
                    <a:pt y="858" x="5590"/>
                  </a:lnTo>
                  <a:lnTo>
                    <a:pt y="858" x="5590"/>
                  </a:lnTo>
                  <a:lnTo>
                    <a:pt y="858" x="5590"/>
                  </a:lnTo>
                  <a:close/>
                  <a:moveTo>
                    <a:pt y="782" x="5590"/>
                  </a:moveTo>
                  <a:lnTo>
                    <a:pt y="782" x="5590"/>
                  </a:lnTo>
                  <a:lnTo>
                    <a:pt y="774" x="5586"/>
                  </a:lnTo>
                  <a:lnTo>
                    <a:pt y="768" x="5586"/>
                  </a:lnTo>
                  <a:lnTo>
                    <a:pt y="768" x="5586"/>
                  </a:lnTo>
                  <a:lnTo>
                    <a:pt y="770" x="5588"/>
                  </a:lnTo>
                  <a:lnTo>
                    <a:pt y="782" x="5590"/>
                  </a:lnTo>
                  <a:lnTo>
                    <a:pt y="782" x="5590"/>
                  </a:lnTo>
                  <a:lnTo>
                    <a:pt y="782" x="5588"/>
                  </a:lnTo>
                  <a:lnTo>
                    <a:pt y="782" x="5590"/>
                  </a:lnTo>
                  <a:lnTo>
                    <a:pt y="782" x="5590"/>
                  </a:lnTo>
                  <a:close/>
                  <a:moveTo>
                    <a:pt y="788" x="5584"/>
                  </a:moveTo>
                  <a:lnTo>
                    <a:pt y="788" x="5584"/>
                  </a:lnTo>
                  <a:lnTo>
                    <a:pt y="784" x="5578"/>
                  </a:lnTo>
                  <a:lnTo>
                    <a:pt y="780" x="5578"/>
                  </a:lnTo>
                  <a:lnTo>
                    <a:pt y="780" x="5578"/>
                  </a:lnTo>
                  <a:lnTo>
                    <a:pt y="780" x="5580"/>
                  </a:lnTo>
                  <a:lnTo>
                    <a:pt y="782" x="5584"/>
                  </a:lnTo>
                  <a:lnTo>
                    <a:pt y="784" x="5586"/>
                  </a:lnTo>
                  <a:lnTo>
                    <a:pt y="788" x="5584"/>
                  </a:lnTo>
                  <a:lnTo>
                    <a:pt y="788" x="5584"/>
                  </a:lnTo>
                  <a:lnTo>
                    <a:pt y="786" x="5582"/>
                  </a:lnTo>
                  <a:lnTo>
                    <a:pt y="786" x="5584"/>
                  </a:lnTo>
                  <a:lnTo>
                    <a:pt y="786" x="5584"/>
                  </a:lnTo>
                  <a:lnTo>
                    <a:pt y="788" x="5584"/>
                  </a:lnTo>
                  <a:lnTo>
                    <a:pt y="788" x="5584"/>
                  </a:lnTo>
                  <a:close/>
                  <a:moveTo>
                    <a:pt y="788" x="5528"/>
                  </a:moveTo>
                  <a:lnTo>
                    <a:pt y="788" x="5528"/>
                  </a:lnTo>
                  <a:lnTo>
                    <a:pt y="782" x="5528"/>
                  </a:lnTo>
                  <a:lnTo>
                    <a:pt y="782" x="5528"/>
                  </a:lnTo>
                  <a:lnTo>
                    <a:pt y="788" x="5534"/>
                  </a:lnTo>
                  <a:lnTo>
                    <a:pt y="790" x="5536"/>
                  </a:lnTo>
                  <a:lnTo>
                    <a:pt y="794" x="5536"/>
                  </a:lnTo>
                  <a:lnTo>
                    <a:pt y="792" x="5534"/>
                  </a:lnTo>
                  <a:lnTo>
                    <a:pt y="788" x="5528"/>
                  </a:lnTo>
                  <a:lnTo>
                    <a:pt y="788" x="5528"/>
                  </a:lnTo>
                  <a:lnTo>
                    <a:pt y="786" x="5528"/>
                  </a:lnTo>
                  <a:lnTo>
                    <a:pt y="788" x="5528"/>
                  </a:lnTo>
                  <a:lnTo>
                    <a:pt y="788" x="5528"/>
                  </a:lnTo>
                  <a:lnTo>
                    <a:pt y="788" x="5528"/>
                  </a:lnTo>
                  <a:lnTo>
                    <a:pt y="788" x="5528"/>
                  </a:lnTo>
                  <a:close/>
                  <a:moveTo>
                    <a:pt y="910" x="5532"/>
                  </a:moveTo>
                  <a:lnTo>
                    <a:pt y="910" x="5532"/>
                  </a:lnTo>
                  <a:lnTo>
                    <a:pt y="914" x="5532"/>
                  </a:lnTo>
                  <a:lnTo>
                    <a:pt y="914" x="5530"/>
                  </a:lnTo>
                  <a:lnTo>
                    <a:pt y="910" x="5524"/>
                  </a:lnTo>
                  <a:lnTo>
                    <a:pt y="908" x="5524"/>
                  </a:lnTo>
                  <a:lnTo>
                    <a:pt y="908" x="5524"/>
                  </a:lnTo>
                  <a:lnTo>
                    <a:pt y="908" x="5528"/>
                  </a:lnTo>
                  <a:lnTo>
                    <a:pt y="910" x="5532"/>
                  </a:lnTo>
                  <a:lnTo>
                    <a:pt y="910" x="5532"/>
                  </a:lnTo>
                  <a:lnTo>
                    <a:pt y="912" x="5532"/>
                  </a:lnTo>
                  <a:lnTo>
                    <a:pt y="912" x="5532"/>
                  </a:lnTo>
                  <a:lnTo>
                    <a:pt y="910" x="5532"/>
                  </a:lnTo>
                  <a:lnTo>
                    <a:pt y="910" x="5532"/>
                  </a:lnTo>
                  <a:lnTo>
                    <a:pt y="910" x="5532"/>
                  </a:lnTo>
                  <a:close/>
                  <a:moveTo>
                    <a:pt y="940" x="5474"/>
                  </a:moveTo>
                  <a:lnTo>
                    <a:pt y="940" x="5474"/>
                  </a:lnTo>
                  <a:lnTo>
                    <a:pt y="920" x="5478"/>
                  </a:lnTo>
                  <a:lnTo>
                    <a:pt y="920" x="5478"/>
                  </a:lnTo>
                  <a:lnTo>
                    <a:pt y="924" x="5478"/>
                  </a:lnTo>
                  <a:lnTo>
                    <a:pt y="934" x="5476"/>
                  </a:lnTo>
                  <a:lnTo>
                    <a:pt y="938" x="5474"/>
                  </a:lnTo>
                  <a:lnTo>
                    <a:pt y="940" x="5474"/>
                  </a:lnTo>
                  <a:lnTo>
                    <a:pt y="940" x="5474"/>
                  </a:lnTo>
                  <a:lnTo>
                    <a:pt y="938" x="5474"/>
                  </a:lnTo>
                  <a:lnTo>
                    <a:pt y="938" x="5476"/>
                  </a:lnTo>
                  <a:lnTo>
                    <a:pt y="938" x="5478"/>
                  </a:lnTo>
                  <a:lnTo>
                    <a:pt y="940" x="5478"/>
                  </a:lnTo>
                  <a:lnTo>
                    <a:pt y="940" x="5474"/>
                  </a:lnTo>
                  <a:lnTo>
                    <a:pt y="940" x="5474"/>
                  </a:lnTo>
                  <a:close/>
                  <a:moveTo>
                    <a:pt y="914" x="5468"/>
                  </a:moveTo>
                  <a:lnTo>
                    <a:pt y="914" x="5468"/>
                  </a:lnTo>
                  <a:lnTo>
                    <a:pt y="914" x="5468"/>
                  </a:lnTo>
                  <a:lnTo>
                    <a:pt y="914" x="5468"/>
                  </a:lnTo>
                  <a:lnTo>
                    <a:pt y="914" x="5468"/>
                  </a:lnTo>
                  <a:lnTo>
                    <a:pt y="914" x="5468"/>
                  </a:lnTo>
                  <a:lnTo>
                    <a:pt y="914" x="5468"/>
                  </a:lnTo>
                  <a:lnTo>
                    <a:pt y="914" x="5468"/>
                  </a:lnTo>
                  <a:close/>
                  <a:moveTo>
                    <a:pt y="146" x="5442"/>
                  </a:moveTo>
                  <a:lnTo>
                    <a:pt y="142" x="5442"/>
                  </a:lnTo>
                  <a:lnTo>
                    <a:pt y="142" x="5442"/>
                  </a:lnTo>
                  <a:lnTo>
                    <a:pt y="144" x="5442"/>
                  </a:lnTo>
                  <a:lnTo>
                    <a:pt y="146" x="5442"/>
                  </a:lnTo>
                  <a:lnTo>
                    <a:pt y="146" x="5442"/>
                  </a:lnTo>
                  <a:close/>
                  <a:moveTo>
                    <a:pt y="860" x="5438"/>
                  </a:moveTo>
                  <a:lnTo>
                    <a:pt y="860" x="5438"/>
                  </a:lnTo>
                  <a:lnTo>
                    <a:pt y="868" x="5434"/>
                  </a:lnTo>
                  <a:lnTo>
                    <a:pt y="870" x="5432"/>
                  </a:lnTo>
                  <a:lnTo>
                    <a:pt y="868" x="5430"/>
                  </a:lnTo>
                  <a:lnTo>
                    <a:pt y="864" x="5428"/>
                  </a:lnTo>
                  <a:lnTo>
                    <a:pt y="858" x="5428"/>
                  </a:lnTo>
                  <a:lnTo>
                    <a:pt y="854" x="5430"/>
                  </a:lnTo>
                  <a:lnTo>
                    <a:pt y="854" x="5430"/>
                  </a:lnTo>
                  <a:lnTo>
                    <a:pt y="854" x="5432"/>
                  </a:lnTo>
                  <a:lnTo>
                    <a:pt y="860" x="5438"/>
                  </a:lnTo>
                  <a:lnTo>
                    <a:pt y="860" x="5438"/>
                  </a:lnTo>
                  <a:lnTo>
                    <a:pt y="860" x="5436"/>
                  </a:lnTo>
                  <a:lnTo>
                    <a:pt y="858" x="5436"/>
                  </a:lnTo>
                  <a:lnTo>
                    <a:pt y="856" x="5436"/>
                  </a:lnTo>
                  <a:lnTo>
                    <a:pt y="860" x="5438"/>
                  </a:lnTo>
                  <a:lnTo>
                    <a:pt y="860" x="5438"/>
                  </a:lnTo>
                  <a:close/>
                  <a:moveTo>
                    <a:pt y="150" x="5420"/>
                  </a:moveTo>
                  <a:lnTo>
                    <a:pt y="150" x="5420"/>
                  </a:lnTo>
                  <a:lnTo>
                    <a:pt y="126" x="5412"/>
                  </a:lnTo>
                  <a:lnTo>
                    <a:pt y="150" x="5420"/>
                  </a:lnTo>
                  <a:lnTo>
                    <a:pt y="150" x="5420"/>
                  </a:lnTo>
                  <a:lnTo>
                    <a:pt y="150" x="5420"/>
                  </a:lnTo>
                  <a:lnTo>
                    <a:pt y="150" x="5420"/>
                  </a:lnTo>
                  <a:lnTo>
                    <a:pt y="150" x="5420"/>
                  </a:lnTo>
                  <a:close/>
                  <a:moveTo>
                    <a:pt y="728" x="5400"/>
                  </a:moveTo>
                  <a:lnTo>
                    <a:pt y="728" x="5400"/>
                  </a:lnTo>
                  <a:lnTo>
                    <a:pt y="736" x="5396"/>
                  </a:lnTo>
                  <a:lnTo>
                    <a:pt y="736" x="5396"/>
                  </a:lnTo>
                  <a:lnTo>
                    <a:pt y="730" x="5396"/>
                  </a:lnTo>
                  <a:lnTo>
                    <a:pt y="722" x="5398"/>
                  </a:lnTo>
                  <a:lnTo>
                    <a:pt y="722" x="5398"/>
                  </a:lnTo>
                  <a:lnTo>
                    <a:pt y="728" x="5400"/>
                  </a:lnTo>
                  <a:lnTo>
                    <a:pt y="728" x="5400"/>
                  </a:lnTo>
                  <a:lnTo>
                    <a:pt y="730" x="5398"/>
                  </a:lnTo>
                  <a:lnTo>
                    <a:pt y="728" x="5398"/>
                  </a:lnTo>
                  <a:lnTo>
                    <a:pt y="726" x="5398"/>
                  </a:lnTo>
                  <a:lnTo>
                    <a:pt y="728" x="5400"/>
                  </a:lnTo>
                  <a:lnTo>
                    <a:pt y="728" x="5400"/>
                  </a:lnTo>
                  <a:close/>
                  <a:moveTo>
                    <a:pt y="114" x="5380"/>
                  </a:moveTo>
                  <a:lnTo>
                    <a:pt y="114" x="5380"/>
                  </a:lnTo>
                  <a:lnTo>
                    <a:pt y="124" x="5378"/>
                  </a:lnTo>
                  <a:lnTo>
                    <a:pt y="126" x="5376"/>
                  </a:lnTo>
                  <a:lnTo>
                    <a:pt y="126" x="5376"/>
                  </a:lnTo>
                  <a:lnTo>
                    <a:pt y="118" x="5374"/>
                  </a:lnTo>
                  <a:lnTo>
                    <a:pt y="110" x="5372"/>
                  </a:lnTo>
                  <a:lnTo>
                    <a:pt y="100" x="5372"/>
                  </a:lnTo>
                  <a:lnTo>
                    <a:pt y="96" x="5374"/>
                  </a:lnTo>
                  <a:lnTo>
                    <a:pt y="96" x="5374"/>
                  </a:lnTo>
                  <a:lnTo>
                    <a:pt y="100" x="5376"/>
                  </a:lnTo>
                  <a:lnTo>
                    <a:pt y="114" x="5380"/>
                  </a:lnTo>
                  <a:lnTo>
                    <a:pt y="114" x="5380"/>
                  </a:lnTo>
                  <a:lnTo>
                    <a:pt y="114" x="5380"/>
                  </a:lnTo>
                  <a:lnTo>
                    <a:pt y="114" x="5380"/>
                  </a:lnTo>
                  <a:lnTo>
                    <a:pt y="112" x="5380"/>
                  </a:lnTo>
                  <a:lnTo>
                    <a:pt y="114" x="5380"/>
                  </a:lnTo>
                  <a:lnTo>
                    <a:pt y="114" x="5380"/>
                  </a:lnTo>
                  <a:close/>
                  <a:moveTo>
                    <a:pt y="562" x="5334"/>
                  </a:moveTo>
                  <a:lnTo>
                    <a:pt y="562" x="5334"/>
                  </a:lnTo>
                  <a:lnTo>
                    <a:pt y="556" x="5334"/>
                  </a:lnTo>
                  <a:lnTo>
                    <a:pt y="550" x="5336"/>
                  </a:lnTo>
                  <a:lnTo>
                    <a:pt y="548" x="5340"/>
                  </a:lnTo>
                  <a:lnTo>
                    <a:pt y="546" x="5344"/>
                  </a:lnTo>
                  <a:lnTo>
                    <a:pt y="546" x="5352"/>
                  </a:lnTo>
                  <a:lnTo>
                    <a:pt y="548" x="5362"/>
                  </a:lnTo>
                  <a:lnTo>
                    <a:pt y="548" x="5362"/>
                  </a:lnTo>
                  <a:lnTo>
                    <a:pt y="562" x="5366"/>
                  </a:lnTo>
                  <a:lnTo>
                    <a:pt y="578" x="5366"/>
                  </a:lnTo>
                  <a:lnTo>
                    <a:pt y="592" x="5364"/>
                  </a:lnTo>
                  <a:lnTo>
                    <a:pt y="608" x="5358"/>
                  </a:lnTo>
                  <a:lnTo>
                    <a:pt y="608" x="5358"/>
                  </a:lnTo>
                  <a:lnTo>
                    <a:pt y="608" x="5352"/>
                  </a:lnTo>
                  <a:lnTo>
                    <a:pt y="604" x="5346"/>
                  </a:lnTo>
                  <a:lnTo>
                    <a:pt y="598" x="5342"/>
                  </a:lnTo>
                  <a:lnTo>
                    <a:pt y="590" x="5338"/>
                  </a:lnTo>
                  <a:lnTo>
                    <a:pt y="574" x="5334"/>
                  </a:lnTo>
                  <a:lnTo>
                    <a:pt y="566" x="5332"/>
                  </a:lnTo>
                  <a:lnTo>
                    <a:pt y="562" x="5334"/>
                  </a:lnTo>
                  <a:lnTo>
                    <a:pt y="562" x="5334"/>
                  </a:lnTo>
                  <a:lnTo>
                    <a:pt y="566" x="5332"/>
                  </a:lnTo>
                  <a:lnTo>
                    <a:pt y="562" x="5334"/>
                  </a:lnTo>
                  <a:lnTo>
                    <a:pt y="562" x="5334"/>
                  </a:lnTo>
                  <a:close/>
                  <a:moveTo>
                    <a:pt y="418" x="5292"/>
                  </a:moveTo>
                  <a:lnTo>
                    <a:pt y="418" x="5292"/>
                  </a:lnTo>
                  <a:lnTo>
                    <a:pt y="432" x="5302"/>
                  </a:lnTo>
                  <a:lnTo>
                    <a:pt y="438" x="5304"/>
                  </a:lnTo>
                  <a:lnTo>
                    <a:pt y="444" x="5306"/>
                  </a:lnTo>
                  <a:lnTo>
                    <a:pt y="450" x="5306"/>
                  </a:lnTo>
                  <a:lnTo>
                    <a:pt y="456" x="5304"/>
                  </a:lnTo>
                  <a:lnTo>
                    <a:pt y="462" x="5302"/>
                  </a:lnTo>
                  <a:lnTo>
                    <a:pt y="468" x="5298"/>
                  </a:lnTo>
                  <a:lnTo>
                    <a:pt y="468" x="5298"/>
                  </a:lnTo>
                  <a:lnTo>
                    <a:pt y="464" x="5288"/>
                  </a:lnTo>
                  <a:lnTo>
                    <a:pt y="458" x="5284"/>
                  </a:lnTo>
                  <a:lnTo>
                    <a:pt y="450" x="5282"/>
                  </a:lnTo>
                  <a:lnTo>
                    <a:pt y="444" x="5284"/>
                  </a:lnTo>
                  <a:lnTo>
                    <a:pt y="430" x="5292"/>
                  </a:lnTo>
                  <a:lnTo>
                    <a:pt y="424" x="5294"/>
                  </a:lnTo>
                  <a:lnTo>
                    <a:pt y="418" x="5292"/>
                  </a:lnTo>
                  <a:lnTo>
                    <a:pt y="418" x="5292"/>
                  </a:lnTo>
                  <a:lnTo>
                    <a:pt y="426" x="5298"/>
                  </a:lnTo>
                  <a:lnTo>
                    <a:pt y="418" x="5292"/>
                  </a:lnTo>
                  <a:lnTo>
                    <a:pt y="418" x="5292"/>
                  </a:lnTo>
                  <a:close/>
                  <a:moveTo>
                    <a:pt y="400" x="5302"/>
                  </a:moveTo>
                  <a:lnTo>
                    <a:pt y="400" x="5302"/>
                  </a:lnTo>
                  <a:lnTo>
                    <a:pt y="406" x="5308"/>
                  </a:lnTo>
                  <a:lnTo>
                    <a:pt y="400" x="5302"/>
                  </a:lnTo>
                  <a:lnTo>
                    <a:pt y="400" x="5302"/>
                  </a:lnTo>
                  <a:close/>
                  <a:moveTo>
                    <a:pt y="670" x="5254"/>
                  </a:moveTo>
                  <a:lnTo>
                    <a:pt y="670" x="5254"/>
                  </a:lnTo>
                  <a:lnTo>
                    <a:pt y="672" x="5256"/>
                  </a:lnTo>
                  <a:lnTo>
                    <a:pt y="678" x="5264"/>
                  </a:lnTo>
                  <a:lnTo>
                    <a:pt y="682" x="5266"/>
                  </a:lnTo>
                  <a:lnTo>
                    <a:pt y="688" x="5268"/>
                  </a:lnTo>
                  <a:lnTo>
                    <a:pt y="696" x="5268"/>
                  </a:lnTo>
                  <a:lnTo>
                    <a:pt y="704" x="5266"/>
                  </a:lnTo>
                  <a:lnTo>
                    <a:pt y="704" x="5266"/>
                  </a:lnTo>
                  <a:lnTo>
                    <a:pt y="704" x="5260"/>
                  </a:lnTo>
                  <a:lnTo>
                    <a:pt y="702" x="5256"/>
                  </a:lnTo>
                  <a:lnTo>
                    <a:pt y="696" x="5254"/>
                  </a:lnTo>
                  <a:lnTo>
                    <a:pt y="690" x="5254"/>
                  </a:lnTo>
                  <a:lnTo>
                    <a:pt y="678" x="5254"/>
                  </a:lnTo>
                  <a:lnTo>
                    <a:pt y="670" x="5254"/>
                  </a:lnTo>
                  <a:lnTo>
                    <a:pt y="670" x="5254"/>
                  </a:lnTo>
                  <a:lnTo>
                    <a:pt y="670" x="5252"/>
                  </a:lnTo>
                  <a:lnTo>
                    <a:pt y="670" x="5254"/>
                  </a:lnTo>
                  <a:lnTo>
                    <a:pt y="670" x="5254"/>
                  </a:lnTo>
                  <a:close/>
                  <a:moveTo>
                    <a:pt y="648" x="5264"/>
                  </a:moveTo>
                  <a:lnTo>
                    <a:pt y="648" x="5264"/>
                  </a:lnTo>
                  <a:lnTo>
                    <a:pt y="644" x="5266"/>
                  </a:lnTo>
                  <a:lnTo>
                    <a:pt y="648" x="5264"/>
                  </a:lnTo>
                  <a:lnTo>
                    <a:pt y="648" x="5264"/>
                  </a:lnTo>
                  <a:close/>
                  <a:moveTo>
                    <a:pt y="588" x="5260"/>
                  </a:moveTo>
                  <a:lnTo>
                    <a:pt y="588" x="5260"/>
                  </a:lnTo>
                  <a:lnTo>
                    <a:pt y="584" x="5256"/>
                  </a:lnTo>
                  <a:lnTo>
                    <a:pt y="588" x="5256"/>
                  </a:lnTo>
                  <a:lnTo>
                    <a:pt y="600" x="5260"/>
                  </a:lnTo>
                  <a:lnTo>
                    <a:pt y="606" x="5262"/>
                  </a:lnTo>
                  <a:lnTo>
                    <a:pt y="608" x="5264"/>
                  </a:lnTo>
                  <a:lnTo>
                    <a:pt y="602" x="5264"/>
                  </a:lnTo>
                  <a:lnTo>
                    <a:pt y="588" x="5260"/>
                  </a:lnTo>
                  <a:lnTo>
                    <a:pt y="588" x="5260"/>
                  </a:lnTo>
                  <a:lnTo>
                    <a:pt y="590" x="5260"/>
                  </a:lnTo>
                  <a:lnTo>
                    <a:pt y="588" x="5260"/>
                  </a:lnTo>
                  <a:lnTo>
                    <a:pt y="588" x="5260"/>
                  </a:lnTo>
                  <a:close/>
                  <a:moveTo>
                    <a:pt y="3972" x="5226"/>
                  </a:moveTo>
                  <a:lnTo>
                    <a:pt y="3972" x="5226"/>
                  </a:lnTo>
                  <a:lnTo>
                    <a:pt y="3970" x="5224"/>
                  </a:lnTo>
                  <a:lnTo>
                    <a:pt y="3972" x="5226"/>
                  </a:lnTo>
                  <a:lnTo>
                    <a:pt y="3972" x="5226"/>
                  </a:lnTo>
                  <a:close/>
                  <a:moveTo>
                    <a:pt y="718" x="5244"/>
                  </a:moveTo>
                  <a:lnTo>
                    <a:pt y="718" x="5244"/>
                  </a:lnTo>
                  <a:lnTo>
                    <a:pt y="720" x="5250"/>
                  </a:lnTo>
                  <a:lnTo>
                    <a:pt y="726" x="5254"/>
                  </a:lnTo>
                  <a:lnTo>
                    <a:pt y="734" x="5256"/>
                  </a:lnTo>
                  <a:lnTo>
                    <a:pt y="744" x="5258"/>
                  </a:lnTo>
                  <a:lnTo>
                    <a:pt y="752" x="5258"/>
                  </a:lnTo>
                  <a:lnTo>
                    <a:pt y="758" x="5258"/>
                  </a:lnTo>
                  <a:lnTo>
                    <a:pt y="762" x="5256"/>
                  </a:lnTo>
                  <a:lnTo>
                    <a:pt y="760" x="5252"/>
                  </a:lnTo>
                  <a:lnTo>
                    <a:pt y="760" x="5252"/>
                  </a:lnTo>
                  <a:lnTo>
                    <a:pt y="750" x="5246"/>
                  </a:lnTo>
                  <a:lnTo>
                    <a:pt y="740" x="5242"/>
                  </a:lnTo>
                  <a:lnTo>
                    <a:pt y="730" x="5242"/>
                  </a:lnTo>
                  <a:lnTo>
                    <a:pt y="718" x="5244"/>
                  </a:lnTo>
                  <a:lnTo>
                    <a:pt y="718" x="5244"/>
                  </a:lnTo>
                  <a:lnTo>
                    <a:pt y="720" x="5246"/>
                  </a:lnTo>
                  <a:lnTo>
                    <a:pt y="720" x="5246"/>
                  </a:lnTo>
                  <a:lnTo>
                    <a:pt y="720" x="5244"/>
                  </a:lnTo>
                  <a:lnTo>
                    <a:pt y="718" x="5244"/>
                  </a:lnTo>
                  <a:lnTo>
                    <a:pt y="718" x="5244"/>
                  </a:lnTo>
                  <a:close/>
                  <a:moveTo>
                    <a:pt y="3772" x="5250"/>
                  </a:moveTo>
                  <a:lnTo>
                    <a:pt y="3772" x="5250"/>
                  </a:lnTo>
                  <a:lnTo>
                    <a:pt y="3764" x="5246"/>
                  </a:lnTo>
                  <a:lnTo>
                    <a:pt y="3762" x="5246"/>
                  </a:lnTo>
                  <a:lnTo>
                    <a:pt y="3760" x="5248"/>
                  </a:lnTo>
                  <a:lnTo>
                    <a:pt y="3762" x="5252"/>
                  </a:lnTo>
                  <a:lnTo>
                    <a:pt y="3764" x="5256"/>
                  </a:lnTo>
                  <a:lnTo>
                    <a:pt y="3770" x="5262"/>
                  </a:lnTo>
                  <a:lnTo>
                    <a:pt y="3772" x="5262"/>
                  </a:lnTo>
                  <a:lnTo>
                    <a:pt y="3774" x="5262"/>
                  </a:lnTo>
                  <a:lnTo>
                    <a:pt y="3774" x="5260"/>
                  </a:lnTo>
                  <a:lnTo>
                    <a:pt y="3772" x="5250"/>
                  </a:lnTo>
                  <a:lnTo>
                    <a:pt y="3772" x="5250"/>
                  </a:lnTo>
                  <a:lnTo>
                    <a:pt y="3770" x="5250"/>
                  </a:lnTo>
                  <a:lnTo>
                    <a:pt y="3770" x="5250"/>
                  </a:lnTo>
                  <a:lnTo>
                    <a:pt y="3772" x="5252"/>
                  </a:lnTo>
                  <a:lnTo>
                    <a:pt y="3772" x="5250"/>
                  </a:lnTo>
                  <a:lnTo>
                    <a:pt y="3772" x="5250"/>
                  </a:lnTo>
                  <a:close/>
                  <a:moveTo>
                    <a:pt y="3798" x="5308"/>
                  </a:moveTo>
                  <a:lnTo>
                    <a:pt y="3798" x="5308"/>
                  </a:lnTo>
                  <a:lnTo>
                    <a:pt y="3800" x="5310"/>
                  </a:lnTo>
                  <a:lnTo>
                    <a:pt y="3798" x="5308"/>
                  </a:lnTo>
                  <a:lnTo>
                    <a:pt y="3798" x="5308"/>
                  </a:lnTo>
                  <a:lnTo>
                    <a:pt y="3798" x="5308"/>
                  </a:lnTo>
                  <a:lnTo>
                    <a:pt y="3798" x="5308"/>
                  </a:lnTo>
                  <a:lnTo>
                    <a:pt y="3798" x="5308"/>
                  </a:lnTo>
                  <a:close/>
                  <a:moveTo>
                    <a:pt y="3780" x="5322"/>
                  </a:moveTo>
                  <a:lnTo>
                    <a:pt y="3780" x="5322"/>
                  </a:lnTo>
                  <a:lnTo>
                    <a:pt y="3772" x="5320"/>
                  </a:lnTo>
                  <a:lnTo>
                    <a:pt y="3770" x="5320"/>
                  </a:lnTo>
                  <a:lnTo>
                    <a:pt y="3770" x="5320"/>
                  </a:lnTo>
                  <a:lnTo>
                    <a:pt y="3778" x="5326"/>
                  </a:lnTo>
                  <a:lnTo>
                    <a:pt y="3786" x="5332"/>
                  </a:lnTo>
                  <a:lnTo>
                    <a:pt y="3788" x="5330"/>
                  </a:lnTo>
                  <a:lnTo>
                    <a:pt y="3786" x="5328"/>
                  </a:lnTo>
                  <a:lnTo>
                    <a:pt y="3780" x="5322"/>
                  </a:lnTo>
                  <a:lnTo>
                    <a:pt y="3780" x="5322"/>
                  </a:lnTo>
                  <a:lnTo>
                    <a:pt y="3780" x="5322"/>
                  </a:lnTo>
                  <a:lnTo>
                    <a:pt y="3780" x="5322"/>
                  </a:lnTo>
                  <a:lnTo>
                    <a:pt y="3780" x="5324"/>
                  </a:lnTo>
                  <a:lnTo>
                    <a:pt y="3780" x="5322"/>
                  </a:lnTo>
                  <a:lnTo>
                    <a:pt y="3780" x="5322"/>
                  </a:lnTo>
                  <a:close/>
                  <a:moveTo>
                    <a:pt y="4102" x="5410"/>
                  </a:moveTo>
                  <a:lnTo>
                    <a:pt y="4102" x="5414"/>
                  </a:lnTo>
                  <a:lnTo>
                    <a:pt y="4102" x="5414"/>
                  </a:lnTo>
                  <a:lnTo>
                    <a:pt y="4102" x="5412"/>
                  </a:lnTo>
                  <a:lnTo>
                    <a:pt y="4102" x="5410"/>
                  </a:lnTo>
                  <a:lnTo>
                    <a:pt y="4102" x="5410"/>
                  </a:lnTo>
                  <a:close/>
                  <a:moveTo>
                    <a:pt y="4086" x="5412"/>
                  </a:moveTo>
                  <a:lnTo>
                    <a:pt y="4086" x="5412"/>
                  </a:lnTo>
                  <a:lnTo>
                    <a:pt y="4086" x="5408"/>
                  </a:lnTo>
                  <a:lnTo>
                    <a:pt y="4086" x="5410"/>
                  </a:lnTo>
                  <a:lnTo>
                    <a:pt y="4090" x="5424"/>
                  </a:lnTo>
                  <a:lnTo>
                    <a:pt y="4090" x="5432"/>
                  </a:lnTo>
                  <a:lnTo>
                    <a:pt y="4086" x="5412"/>
                  </a:lnTo>
                  <a:lnTo>
                    <a:pt y="4086" x="5412"/>
                  </a:lnTo>
                  <a:lnTo>
                    <a:pt y="4086" x="5414"/>
                  </a:lnTo>
                  <a:lnTo>
                    <a:pt y="4086" x="5412"/>
                  </a:lnTo>
                  <a:lnTo>
                    <a:pt y="4086" x="5412"/>
                  </a:lnTo>
                  <a:close/>
                  <a:moveTo>
                    <a:pt y="4058" x="5444"/>
                  </a:moveTo>
                  <a:lnTo>
                    <a:pt y="4058" x="5444"/>
                  </a:lnTo>
                  <a:lnTo>
                    <a:pt y="4056" x="5434"/>
                  </a:lnTo>
                  <a:lnTo>
                    <a:pt y="4054" x="5434"/>
                  </a:lnTo>
                  <a:lnTo>
                    <a:pt y="4054" x="5434"/>
                  </a:lnTo>
                  <a:lnTo>
                    <a:pt y="4052" x="5448"/>
                  </a:lnTo>
                  <a:lnTo>
                    <a:pt y="4054" x="5454"/>
                  </a:lnTo>
                  <a:lnTo>
                    <a:pt y="4054" x="5458"/>
                  </a:lnTo>
                  <a:lnTo>
                    <a:pt y="4056" x="5456"/>
                  </a:lnTo>
                  <a:lnTo>
                    <a:pt y="4058" x="5444"/>
                  </a:lnTo>
                  <a:lnTo>
                    <a:pt y="4058" x="5444"/>
                  </a:lnTo>
                  <a:lnTo>
                    <a:pt y="4058" x="5442"/>
                  </a:lnTo>
                  <a:lnTo>
                    <a:pt y="4058" x="5444"/>
                  </a:lnTo>
                  <a:lnTo>
                    <a:pt y="4058" x="5444"/>
                  </a:lnTo>
                  <a:lnTo>
                    <a:pt y="4058" x="5444"/>
                  </a:lnTo>
                  <a:lnTo>
                    <a:pt y="4058" x="5444"/>
                  </a:lnTo>
                  <a:close/>
                  <a:moveTo>
                    <a:pt y="4062" x="5524"/>
                  </a:moveTo>
                  <a:lnTo>
                    <a:pt y="4062" x="5524"/>
                  </a:lnTo>
                  <a:lnTo>
                    <a:pt y="4062" x="5528"/>
                  </a:lnTo>
                  <a:lnTo>
                    <a:pt y="4062" x="5524"/>
                  </a:lnTo>
                  <a:lnTo>
                    <a:pt y="4066" x="5492"/>
                  </a:lnTo>
                  <a:lnTo>
                    <a:pt y="4066" x="5492"/>
                  </a:lnTo>
                  <a:lnTo>
                    <a:pt y="4062" x="5492"/>
                  </a:lnTo>
                  <a:lnTo>
                    <a:pt y="4060" x="5496"/>
                  </a:lnTo>
                  <a:lnTo>
                    <a:pt y="4060" x="5508"/>
                  </a:lnTo>
                  <a:lnTo>
                    <a:pt y="4062" x="5524"/>
                  </a:lnTo>
                  <a:lnTo>
                    <a:pt y="4062" x="5524"/>
                  </a:lnTo>
                  <a:lnTo>
                    <a:pt y="4062" x="5522"/>
                  </a:lnTo>
                  <a:lnTo>
                    <a:pt y="4062" x="5524"/>
                  </a:lnTo>
                  <a:lnTo>
                    <a:pt y="4062" x="5524"/>
                  </a:lnTo>
                  <a:close/>
                  <a:moveTo>
                    <a:pt y="3258" x="5528"/>
                  </a:moveTo>
                  <a:lnTo>
                    <a:pt y="3258" x="5528"/>
                  </a:lnTo>
                  <a:lnTo>
                    <a:pt y="3268" x="5530"/>
                  </a:lnTo>
                  <a:lnTo>
                    <a:pt y="3276" x="5532"/>
                  </a:lnTo>
                  <a:lnTo>
                    <a:pt y="3276" x="5532"/>
                  </a:lnTo>
                  <a:lnTo>
                    <a:pt y="3276" x="5530"/>
                  </a:lnTo>
                  <a:lnTo>
                    <a:pt y="3264" x="5520"/>
                  </a:lnTo>
                  <a:lnTo>
                    <a:pt y="3264" x="5520"/>
                  </a:lnTo>
                  <a:lnTo>
                    <a:pt y="3272" x="5510"/>
                  </a:lnTo>
                  <a:lnTo>
                    <a:pt y="3278" x="5502"/>
                  </a:lnTo>
                  <a:lnTo>
                    <a:pt y="3292" x="5492"/>
                  </a:lnTo>
                  <a:lnTo>
                    <a:pt y="3298" x="5488"/>
                  </a:lnTo>
                  <a:lnTo>
                    <a:pt y="3304" x="5482"/>
                  </a:lnTo>
                  <a:lnTo>
                    <a:pt y="3310" x="5472"/>
                  </a:lnTo>
                  <a:lnTo>
                    <a:pt y="3316" x="5460"/>
                  </a:lnTo>
                  <a:lnTo>
                    <a:pt y="3316" x="5460"/>
                  </a:lnTo>
                  <a:lnTo>
                    <a:pt y="3322" x="5438"/>
                  </a:lnTo>
                  <a:lnTo>
                    <a:pt y="3330" x="5418"/>
                  </a:lnTo>
                  <a:lnTo>
                    <a:pt y="3340" x="5396"/>
                  </a:lnTo>
                  <a:lnTo>
                    <a:pt y="3348" x="5374"/>
                  </a:lnTo>
                  <a:lnTo>
                    <a:pt y="3348" x="5374"/>
                  </a:lnTo>
                  <a:lnTo>
                    <a:pt y="3330" x="5362"/>
                  </a:lnTo>
                  <a:lnTo>
                    <a:pt y="3322" x="5358"/>
                  </a:lnTo>
                  <a:lnTo>
                    <a:pt y="3318" x="5352"/>
                  </a:lnTo>
                  <a:lnTo>
                    <a:pt y="3316" x="5348"/>
                  </a:lnTo>
                  <a:lnTo>
                    <a:pt y="3312" x="5340"/>
                  </a:lnTo>
                  <a:lnTo>
                    <a:pt y="3310" x="5318"/>
                  </a:lnTo>
                  <a:lnTo>
                    <a:pt y="3310" x="5318"/>
                  </a:lnTo>
                  <a:lnTo>
                    <a:pt y="3300" x="5314"/>
                  </a:lnTo>
                  <a:lnTo>
                    <a:pt y="3292" x="5306"/>
                  </a:lnTo>
                  <a:lnTo>
                    <a:pt y="3286" x="5296"/>
                  </a:lnTo>
                  <a:lnTo>
                    <a:pt y="3282" x="5282"/>
                  </a:lnTo>
                  <a:lnTo>
                    <a:pt y="3282" x="5282"/>
                  </a:lnTo>
                  <a:lnTo>
                    <a:pt y="3274" x="5288"/>
                  </a:lnTo>
                  <a:lnTo>
                    <a:pt y="3268" x="5288"/>
                  </a:lnTo>
                  <a:lnTo>
                    <a:pt y="3262" x="5286"/>
                  </a:lnTo>
                  <a:lnTo>
                    <a:pt y="3260" x="5282"/>
                  </a:lnTo>
                  <a:lnTo>
                    <a:pt y="3254" x="5270"/>
                  </a:lnTo>
                  <a:lnTo>
                    <a:pt y="3250" x="5262"/>
                  </a:lnTo>
                  <a:lnTo>
                    <a:pt y="3246" x="5258"/>
                  </a:lnTo>
                  <a:lnTo>
                    <a:pt y="3246" x="5258"/>
                  </a:lnTo>
                  <a:lnTo>
                    <a:pt y="3242" x="5266"/>
                  </a:lnTo>
                  <a:lnTo>
                    <a:pt y="3236" x="5272"/>
                  </a:lnTo>
                  <a:lnTo>
                    <a:pt y="3228" x="5276"/>
                  </a:lnTo>
                  <a:lnTo>
                    <a:pt y="3222" x="5278"/>
                  </a:lnTo>
                  <a:lnTo>
                    <a:pt y="3216" x="5276"/>
                  </a:lnTo>
                  <a:lnTo>
                    <a:pt y="3210" x="5272"/>
                  </a:lnTo>
                  <a:lnTo>
                    <a:pt y="3206" x="5268"/>
                  </a:lnTo>
                  <a:lnTo>
                    <a:pt y="3204" x="5260"/>
                  </a:lnTo>
                  <a:lnTo>
                    <a:pt y="3204" x="5260"/>
                  </a:lnTo>
                  <a:lnTo>
                    <a:pt y="3174" x="5274"/>
                  </a:lnTo>
                  <a:lnTo>
                    <a:pt y="3144" x="5292"/>
                  </a:lnTo>
                  <a:lnTo>
                    <a:pt y="3112" x="5312"/>
                  </a:lnTo>
                  <a:lnTo>
                    <a:pt y="3098" x="5322"/>
                  </a:lnTo>
                  <a:lnTo>
                    <a:pt y="3086" x="5334"/>
                  </a:lnTo>
                  <a:lnTo>
                    <a:pt y="3076" x="5346"/>
                  </a:lnTo>
                  <a:lnTo>
                    <a:pt y="3070" x="5356"/>
                  </a:lnTo>
                  <a:lnTo>
                    <a:pt y="3068" x="5366"/>
                  </a:lnTo>
                  <a:lnTo>
                    <a:pt y="3068" x="5372"/>
                  </a:lnTo>
                  <a:lnTo>
                    <a:pt y="3070" x="5376"/>
                  </a:lnTo>
                  <a:lnTo>
                    <a:pt y="3074" x="5382"/>
                  </a:lnTo>
                  <a:lnTo>
                    <a:pt y="3080" x="5386"/>
                  </a:lnTo>
                  <a:lnTo>
                    <a:pt y="3096" x="5394"/>
                  </a:lnTo>
                  <a:lnTo>
                    <a:pt y="3096" x="5394"/>
                  </a:lnTo>
                  <a:lnTo>
                    <a:pt y="3090" x="5396"/>
                  </a:lnTo>
                  <a:lnTo>
                    <a:pt y="3082" x="5398"/>
                  </a:lnTo>
                  <a:lnTo>
                    <a:pt y="3076" x="5400"/>
                  </a:lnTo>
                  <a:lnTo>
                    <a:pt y="3068" x="5398"/>
                  </a:lnTo>
                  <a:lnTo>
                    <a:pt y="3068" x="5398"/>
                  </a:lnTo>
                  <a:lnTo>
                    <a:pt y="3098" x="5432"/>
                  </a:lnTo>
                  <a:lnTo>
                    <a:pt y="3132" x="5476"/>
                  </a:lnTo>
                  <a:lnTo>
                    <a:pt y="3164" x="5520"/>
                  </a:lnTo>
                  <a:lnTo>
                    <a:pt y="3186" x="5552"/>
                  </a:lnTo>
                  <a:lnTo>
                    <a:pt y="3186" x="5552"/>
                  </a:lnTo>
                  <a:lnTo>
                    <a:pt y="3202" x="5548"/>
                  </a:lnTo>
                  <a:lnTo>
                    <a:pt y="3228" x="5540"/>
                  </a:lnTo>
                  <a:lnTo>
                    <a:pt y="3258" x="5528"/>
                  </a:lnTo>
                  <a:lnTo>
                    <a:pt y="3258" x="5528"/>
                  </a:lnTo>
                  <a:lnTo>
                    <a:pt y="3250" x="5528"/>
                  </a:lnTo>
                  <a:lnTo>
                    <a:pt y="3258" x="5528"/>
                  </a:lnTo>
                  <a:lnTo>
                    <a:pt y="3258" x="5528"/>
                  </a:lnTo>
                  <a:close/>
                </a:path>
              </a:pathLst>
            </a:custGeom>
            <a:ln>
              <a:noFill/>
            </a:ln>
          </p:spPr>
          <p:txBody>
            <a:bodyPr bIns="45700" rIns="91425" lIns="91425" tIns="45700" anchor="t" anchorCtr="0">
              <a:noAutofit/>
            </a:bodyPr>
            <a:lstStyle/>
            <a:p>
              <a:pPr>
                <a:spcBef>
                  <a:spcPts val="0"/>
                </a:spcBef>
                <a:buNone/>
              </a:pPr>
              <a:r>
                <a:t/>
              </a:r>
              <a:endParaRPr/>
            </a:p>
          </p:txBody>
        </p:sp>
      </p:grpSp>
      <p:grpSp>
        <p:nvGrpSpPr>
          <p:cNvPr id="8" name="Shape 8"/>
          <p:cNvGrpSpPr/>
          <p:nvPr/>
        </p:nvGrpSpPr>
        <p:grpSpPr>
          <a:xfrm>
            <a:off y="457200" x="3175"/>
            <a:ext cy="2840831" cx="8302625"/>
            <a:chOff y="609600" x="3175"/>
            <a:chExt cy="3787775" cx="8302625"/>
          </a:xfrm>
        </p:grpSpPr>
        <p:sp>
          <p:nvSpPr>
            <p:cNvPr id="9" name="Shape 9"/>
            <p:cNvSpPr/>
            <p:nvPr/>
          </p:nvSpPr>
          <p:spPr>
            <a:xfrm>
              <a:off y="609600" x="5470525"/>
              <a:ext cy="314325" cx="654050"/>
            </a:xfrm>
            <a:custGeom>
              <a:pathLst>
                <a:path w="412" extrusionOk="0" h="198">
                  <a:moveTo>
                    <a:pt y="154" x="96"/>
                  </a:moveTo>
                  <a:lnTo>
                    <a:pt y="154" x="96"/>
                  </a:lnTo>
                  <a:lnTo>
                    <a:pt y="146" x="132"/>
                  </a:lnTo>
                  <a:lnTo>
                    <a:pt y="136" x="166"/>
                  </a:lnTo>
                  <a:lnTo>
                    <a:pt y="136" x="166"/>
                  </a:lnTo>
                  <a:lnTo>
                    <a:pt y="124" x="198"/>
                  </a:lnTo>
                  <a:lnTo>
                    <a:pt y="112" x="230"/>
                  </a:lnTo>
                  <a:lnTo>
                    <a:pt y="86" x="290"/>
                  </a:lnTo>
                  <a:lnTo>
                    <a:pt y="60" x="352"/>
                  </a:lnTo>
                  <a:lnTo>
                    <a:pt y="36" x="412"/>
                  </a:lnTo>
                  <a:lnTo>
                    <a:pt y="0" x="402"/>
                  </a:lnTo>
                  <a:lnTo>
                    <a:pt y="0" x="402"/>
                  </a:lnTo>
                  <a:lnTo>
                    <a:pt y="46" x="296"/>
                  </a:lnTo>
                  <a:lnTo>
                    <a:pt y="96" x="194"/>
                  </a:lnTo>
                  <a:lnTo>
                    <a:pt y="146" x="94"/>
                  </a:lnTo>
                  <a:lnTo>
                    <a:pt y="172" x="46"/>
                  </a:lnTo>
                  <a:lnTo>
                    <a:pt y="198" x="0"/>
                  </a:lnTo>
                  <a:lnTo>
                    <a:pt y="198" x="0"/>
                  </a:lnTo>
                  <a:lnTo>
                    <a:pt y="156" x="114"/>
                  </a:lnTo>
                  <a:lnTo>
                    <a:pt y="154" x="9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0" name="Shape 10"/>
            <p:cNvSpPr/>
            <p:nvPr/>
          </p:nvSpPr>
          <p:spPr>
            <a:xfrm>
              <a:off y="717550" x="5959475"/>
              <a:ext cy="95250" cx="225425"/>
            </a:xfrm>
            <a:custGeom>
              <a:pathLst>
                <a:path w="142" extrusionOk="0" h="60">
                  <a:moveTo>
                    <a:pt y="2" x="142"/>
                  </a:moveTo>
                  <a:lnTo>
                    <a:pt y="0" x="122"/>
                  </a:lnTo>
                  <a:lnTo>
                    <a:pt y="0" x="122"/>
                  </a:lnTo>
                  <a:lnTo>
                    <a:pt y="60" x="0"/>
                  </a:lnTo>
                  <a:lnTo>
                    <a:pt y="60" x="0"/>
                  </a:lnTo>
                  <a:lnTo>
                    <a:pt y="2" x="142"/>
                  </a:lnTo>
                  <a:lnTo>
                    <a:pt y="2" x="14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1" name="Shape 11"/>
            <p:cNvSpPr/>
            <p:nvPr/>
          </p:nvSpPr>
          <p:spPr>
            <a:xfrm>
              <a:off y="2952750" x="4775200"/>
              <a:ext cy="15875" cx="60325"/>
            </a:xfrm>
            <a:custGeom>
              <a:pathLst>
                <a:path w="38" extrusionOk="0" h="10">
                  <a:moveTo>
                    <a:pt y="8" x="34"/>
                  </a:moveTo>
                  <a:lnTo>
                    <a:pt y="0" x="38"/>
                  </a:lnTo>
                  <a:lnTo>
                    <a:pt y="10" x="0"/>
                  </a:lnTo>
                  <a:lnTo>
                    <a:pt y="8" x="34"/>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2" name="Shape 12"/>
            <p:cNvSpPr/>
            <p:nvPr/>
          </p:nvSpPr>
          <p:spPr>
            <a:xfrm>
              <a:off y="622300" x="6705600"/>
              <a:ext cy="771525" cx="1600200"/>
            </a:xfrm>
            <a:custGeom>
              <a:pathLst>
                <a:path w="1008" extrusionOk="0" h="486">
                  <a:moveTo>
                    <a:pt y="466" x="990"/>
                  </a:moveTo>
                  <a:lnTo>
                    <a:pt y="466" x="990"/>
                  </a:lnTo>
                  <a:lnTo>
                    <a:pt y="434" x="966"/>
                  </a:lnTo>
                  <a:lnTo>
                    <a:pt y="404" x="940"/>
                  </a:lnTo>
                  <a:lnTo>
                    <a:pt y="404" x="940"/>
                  </a:lnTo>
                  <a:lnTo>
                    <a:pt y="372" x="914"/>
                  </a:lnTo>
                  <a:lnTo>
                    <a:pt y="372" x="914"/>
                  </a:lnTo>
                  <a:lnTo>
                    <a:pt y="344" x="886"/>
                  </a:lnTo>
                  <a:lnTo>
                    <a:pt y="344" x="886"/>
                  </a:lnTo>
                  <a:lnTo>
                    <a:pt y="286" x="828"/>
                  </a:lnTo>
                  <a:lnTo>
                    <a:pt y="258" x="798"/>
                  </a:lnTo>
                  <a:lnTo>
                    <a:pt y="230" x="766"/>
                  </a:lnTo>
                  <a:lnTo>
                    <a:pt y="230" x="766"/>
                  </a:lnTo>
                  <a:lnTo>
                    <a:pt y="202" x="730"/>
                  </a:lnTo>
                  <a:lnTo>
                    <a:pt y="176" x="694"/>
                  </a:lnTo>
                  <a:lnTo>
                    <a:pt y="150" x="656"/>
                  </a:lnTo>
                  <a:lnTo>
                    <a:pt y="128" x="616"/>
                  </a:lnTo>
                  <a:lnTo>
                    <a:pt y="120" x="606"/>
                  </a:lnTo>
                  <a:lnTo>
                    <a:pt y="120" x="606"/>
                  </a:lnTo>
                  <a:lnTo>
                    <a:pt y="104" x="574"/>
                  </a:lnTo>
                  <a:lnTo>
                    <a:pt y="88" x="544"/>
                  </a:lnTo>
                  <a:lnTo>
                    <a:pt y="74" x="510"/>
                  </a:lnTo>
                  <a:lnTo>
                    <a:pt y="62" x="478"/>
                  </a:lnTo>
                  <a:lnTo>
                    <a:pt y="50" x="444"/>
                  </a:lnTo>
                  <a:lnTo>
                    <a:pt y="40" x="410"/>
                  </a:lnTo>
                  <a:lnTo>
                    <a:pt y="30" x="374"/>
                  </a:lnTo>
                  <a:lnTo>
                    <a:pt y="22" x="338"/>
                  </a:lnTo>
                  <a:lnTo>
                    <a:pt y="22" x="338"/>
                  </a:lnTo>
                  <a:lnTo>
                    <a:pt y="14" x="302"/>
                  </a:lnTo>
                  <a:lnTo>
                    <a:pt y="10" x="264"/>
                  </a:lnTo>
                  <a:lnTo>
                    <a:pt y="4" x="226"/>
                  </a:lnTo>
                  <a:lnTo>
                    <a:pt y="2" x="186"/>
                  </a:lnTo>
                  <a:lnTo>
                    <a:pt y="0" x="148"/>
                  </a:lnTo>
                  <a:lnTo>
                    <a:pt y="0" x="108"/>
                  </a:lnTo>
                  <a:lnTo>
                    <a:pt y="2" x="68"/>
                  </a:lnTo>
                  <a:lnTo>
                    <a:pt y="4" x="28"/>
                  </a:lnTo>
                  <a:lnTo>
                    <a:pt y="4" x="28"/>
                  </a:lnTo>
                  <a:lnTo>
                    <a:pt y="28" x="0"/>
                  </a:lnTo>
                  <a:lnTo>
                    <a:pt y="28" x="0"/>
                  </a:lnTo>
                  <a:lnTo>
                    <a:pt y="20" x="72"/>
                  </a:lnTo>
                  <a:lnTo>
                    <a:pt y="14" x="144"/>
                  </a:lnTo>
                  <a:lnTo>
                    <a:pt y="12" x="214"/>
                  </a:lnTo>
                  <a:lnTo>
                    <a:pt y="14" x="286"/>
                  </a:lnTo>
                  <a:lnTo>
                    <a:pt y="14" x="286"/>
                  </a:lnTo>
                  <a:lnTo>
                    <a:pt y="18" x="242"/>
                  </a:lnTo>
                  <a:lnTo>
                    <a:pt y="24" x="200"/>
                  </a:lnTo>
                  <a:lnTo>
                    <a:pt y="24" x="200"/>
                  </a:lnTo>
                  <a:lnTo>
                    <a:pt y="40" x="124"/>
                  </a:lnTo>
                  <a:lnTo>
                    <a:pt y="62" x="48"/>
                  </a:lnTo>
                  <a:lnTo>
                    <a:pt y="62" x="48"/>
                  </a:lnTo>
                  <a:lnTo>
                    <a:pt y="52" x="92"/>
                  </a:lnTo>
                  <a:lnTo>
                    <a:pt y="44" x="138"/>
                  </a:lnTo>
                  <a:lnTo>
                    <a:pt y="36" x="182"/>
                  </a:lnTo>
                  <a:lnTo>
                    <a:pt y="30" x="228"/>
                  </a:lnTo>
                  <a:lnTo>
                    <a:pt y="30" x="228"/>
                  </a:lnTo>
                  <a:lnTo>
                    <a:pt y="40" x="298"/>
                  </a:lnTo>
                  <a:lnTo>
                    <a:pt y="54" x="366"/>
                  </a:lnTo>
                  <a:lnTo>
                    <a:pt y="72" x="434"/>
                  </a:lnTo>
                  <a:lnTo>
                    <a:pt y="92" x="500"/>
                  </a:lnTo>
                  <a:lnTo>
                    <a:pt y="92" x="500"/>
                  </a:lnTo>
                  <a:lnTo>
                    <a:pt y="122" x="556"/>
                  </a:lnTo>
                  <a:lnTo>
                    <a:pt y="154" x="610"/>
                  </a:lnTo>
                  <a:lnTo>
                    <a:pt y="154" x="610"/>
                  </a:lnTo>
                  <a:lnTo>
                    <a:pt y="150" x="582"/>
                  </a:lnTo>
                  <a:lnTo>
                    <a:pt y="150" x="582"/>
                  </a:lnTo>
                  <a:lnTo>
                    <a:pt y="168" x="618"/>
                  </a:lnTo>
                  <a:lnTo>
                    <a:pt y="186" x="654"/>
                  </a:lnTo>
                  <a:lnTo>
                    <a:pt y="186" x="654"/>
                  </a:lnTo>
                  <a:lnTo>
                    <a:pt y="224" x="712"/>
                  </a:lnTo>
                  <a:lnTo>
                    <a:pt y="266" x="766"/>
                  </a:lnTo>
                  <a:lnTo>
                    <a:pt y="308" x="816"/>
                  </a:lnTo>
                  <a:lnTo>
                    <a:pt y="354" x="866"/>
                  </a:lnTo>
                  <a:lnTo>
                    <a:pt y="354" x="866"/>
                  </a:lnTo>
                  <a:lnTo>
                    <a:pt y="310" x="816"/>
                  </a:lnTo>
                  <a:lnTo>
                    <a:pt y="270" x="764"/>
                  </a:lnTo>
                  <a:lnTo>
                    <a:pt y="270" x="764"/>
                  </a:lnTo>
                  <a:lnTo>
                    <a:pt y="322" x="810"/>
                  </a:lnTo>
                  <a:lnTo>
                    <a:pt y="322" x="810"/>
                  </a:lnTo>
                  <a:lnTo>
                    <a:pt y="274" x="748"/>
                  </a:lnTo>
                  <a:lnTo>
                    <a:pt y="274" x="748"/>
                  </a:lnTo>
                  <a:lnTo>
                    <a:pt y="312" x="794"/>
                  </a:lnTo>
                  <a:lnTo>
                    <a:pt y="352" x="838"/>
                  </a:lnTo>
                  <a:lnTo>
                    <a:pt y="352" x="838"/>
                  </a:lnTo>
                  <a:lnTo>
                    <a:pt y="392" x="898"/>
                  </a:lnTo>
                  <a:lnTo>
                    <a:pt y="392" x="898"/>
                  </a:lnTo>
                  <a:lnTo>
                    <a:pt y="416" x="924"/>
                  </a:lnTo>
                  <a:lnTo>
                    <a:pt y="416" x="924"/>
                  </a:lnTo>
                  <a:lnTo>
                    <a:pt y="438" x="954"/>
                  </a:lnTo>
                  <a:lnTo>
                    <a:pt y="462" x="978"/>
                  </a:lnTo>
                  <a:lnTo>
                    <a:pt y="452" x="970"/>
                  </a:lnTo>
                  <a:lnTo>
                    <a:pt y="452" x="970"/>
                  </a:lnTo>
                  <a:lnTo>
                    <a:pt y="486" x="1008"/>
                  </a:lnTo>
                  <a:lnTo>
                    <a:pt y="466" x="99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3" name="Shape 13"/>
            <p:cNvSpPr/>
            <p:nvPr/>
          </p:nvSpPr>
          <p:spPr>
            <a:xfrm>
              <a:off y="2200275" x="6604000"/>
              <a:ext cy="15875" cx="200025"/>
            </a:xfrm>
            <a:custGeom>
              <a:pathLst>
                <a:path w="126" extrusionOk="0" h="10">
                  <a:moveTo>
                    <a:pt y="2" x="98"/>
                  </a:moveTo>
                  <a:lnTo>
                    <a:pt y="2" x="98"/>
                  </a:lnTo>
                  <a:lnTo>
                    <a:pt y="0" x="66"/>
                  </a:lnTo>
                  <a:lnTo>
                    <a:pt y="0" x="66"/>
                  </a:lnTo>
                  <a:lnTo>
                    <a:pt y="0" x="0"/>
                  </a:lnTo>
                  <a:lnTo>
                    <a:pt y="4" x="60"/>
                  </a:lnTo>
                  <a:lnTo>
                    <a:pt y="4" x="60"/>
                  </a:lnTo>
                  <a:lnTo>
                    <a:pt y="6" x="90"/>
                  </a:lnTo>
                  <a:lnTo>
                    <a:pt y="10" x="116"/>
                  </a:lnTo>
                  <a:lnTo>
                    <a:pt y="4" x="126"/>
                  </a:lnTo>
                  <a:lnTo>
                    <a:pt y="2" x="112"/>
                  </a:lnTo>
                  <a:lnTo>
                    <a:pt y="2" x="9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4" name="Shape 14"/>
            <p:cNvSpPr/>
            <p:nvPr/>
          </p:nvSpPr>
          <p:spPr>
            <a:xfrm>
              <a:off y="2206625" x="6530975"/>
              <a:ext cy="53975" cx="228600"/>
            </a:xfrm>
            <a:custGeom>
              <a:pathLst>
                <a:path w="144" extrusionOk="0" h="34">
                  <a:moveTo>
                    <a:pt y="34" x="118"/>
                  </a:moveTo>
                  <a:lnTo>
                    <a:pt y="18" x="144"/>
                  </a:lnTo>
                  <a:lnTo>
                    <a:pt y="18" x="144"/>
                  </a:lnTo>
                  <a:lnTo>
                    <a:pt y="8" x="72"/>
                  </a:lnTo>
                  <a:lnTo>
                    <a:pt y="0" x="0"/>
                  </a:lnTo>
                  <a:lnTo>
                    <a:pt y="0" x="0"/>
                  </a:lnTo>
                  <a:lnTo>
                    <a:pt y="34" x="118"/>
                  </a:lnTo>
                  <a:lnTo>
                    <a:pt y="34" x="11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5" name="Shape 15"/>
            <p:cNvSpPr/>
            <p:nvPr/>
          </p:nvSpPr>
          <p:spPr>
            <a:xfrm>
              <a:off y="2482850" x="6200775"/>
              <a:ext cy="66675" cx="444500"/>
            </a:xfrm>
            <a:custGeom>
              <a:pathLst>
                <a:path w="280" extrusionOk="0" h="42">
                  <a:moveTo>
                    <a:pt y="14" x="140"/>
                  </a:moveTo>
                  <a:lnTo>
                    <a:pt y="14" x="140"/>
                  </a:lnTo>
                  <a:lnTo>
                    <a:pt y="40" x="0"/>
                  </a:lnTo>
                  <a:lnTo>
                    <a:pt y="40" x="0"/>
                  </a:lnTo>
                  <a:lnTo>
                    <a:pt y="42" x="34"/>
                  </a:lnTo>
                  <a:lnTo>
                    <a:pt y="42" x="68"/>
                  </a:lnTo>
                  <a:lnTo>
                    <a:pt y="38" x="102"/>
                  </a:lnTo>
                  <a:lnTo>
                    <a:pt y="32" x="136"/>
                  </a:lnTo>
                  <a:lnTo>
                    <a:pt y="18" x="208"/>
                  </a:lnTo>
                  <a:lnTo>
                    <a:pt y="0" x="280"/>
                  </a:lnTo>
                  <a:lnTo>
                    <a:pt y="0" x="280"/>
                  </a:lnTo>
                  <a:lnTo>
                    <a:pt y="14" x="140"/>
                  </a:lnTo>
                  <a:lnTo>
                    <a:pt y="14" x="1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6" name="Shape 16"/>
            <p:cNvSpPr/>
            <p:nvPr/>
          </p:nvSpPr>
          <p:spPr>
            <a:xfrm>
              <a:off y="2260600" x="6610350"/>
              <a:ext cy="19050" cx="107950"/>
            </a:xfrm>
            <a:custGeom>
              <a:pathLst>
                <a:path w="68" extrusionOk="0" h="12">
                  <a:moveTo>
                    <a:pt y="12" x="40"/>
                  </a:moveTo>
                  <a:lnTo>
                    <a:pt y="0" x="68"/>
                  </a:lnTo>
                  <a:lnTo>
                    <a:pt y="0" x="68"/>
                  </a:lnTo>
                  <a:lnTo>
                    <a:pt y="2" x="0"/>
                  </a:lnTo>
                  <a:lnTo>
                    <a:pt y="12" x="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7" name="Shape 17"/>
            <p:cNvSpPr/>
            <p:nvPr/>
          </p:nvSpPr>
          <p:spPr>
            <a:xfrm>
              <a:off y="2025650" x="6880225"/>
              <a:ext cy="95250" cx="180975"/>
            </a:xfrm>
            <a:custGeom>
              <a:pathLst>
                <a:path w="114" extrusionOk="0" h="60">
                  <a:moveTo>
                    <a:pt y="44" x="108"/>
                  </a:moveTo>
                  <a:lnTo>
                    <a:pt y="44" x="108"/>
                  </a:lnTo>
                  <a:lnTo>
                    <a:pt y="12" x="98"/>
                  </a:lnTo>
                  <a:lnTo>
                    <a:pt y="12" x="98"/>
                  </a:lnTo>
                  <a:lnTo>
                    <a:pt y="4" x="50"/>
                  </a:lnTo>
                  <a:lnTo>
                    <a:pt y="0" x="0"/>
                  </a:lnTo>
                  <a:lnTo>
                    <a:pt y="0" x="0"/>
                  </a:lnTo>
                  <a:lnTo>
                    <a:pt y="14" x="40"/>
                  </a:lnTo>
                  <a:lnTo>
                    <a:pt y="32" x="78"/>
                  </a:lnTo>
                  <a:lnTo>
                    <a:pt y="32" x="78"/>
                  </a:lnTo>
                  <a:lnTo>
                    <a:pt y="26" x="30"/>
                  </a:lnTo>
                  <a:lnTo>
                    <a:pt y="26" x="30"/>
                  </a:lnTo>
                  <a:lnTo>
                    <a:pt y="42" x="72"/>
                  </a:lnTo>
                  <a:lnTo>
                    <a:pt y="60" x="114"/>
                  </a:lnTo>
                  <a:lnTo>
                    <a:pt y="48" x="108"/>
                  </a:lnTo>
                  <a:lnTo>
                    <a:pt y="44" x="10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1924050" x="6581775"/>
              <a:ext cy="104775" cx="533400"/>
            </a:xfrm>
            <a:custGeom>
              <a:pathLst>
                <a:path w="336" extrusionOk="0" h="66">
                  <a:moveTo>
                    <a:pt y="22" x="126"/>
                  </a:moveTo>
                  <a:lnTo>
                    <a:pt y="22" x="126"/>
                  </a:lnTo>
                  <a:lnTo>
                    <a:pt y="30" x="96"/>
                  </a:lnTo>
                  <a:lnTo>
                    <a:pt y="40" x="64"/>
                  </a:lnTo>
                  <a:lnTo>
                    <a:pt y="40" x="64"/>
                  </a:lnTo>
                  <a:lnTo>
                    <a:pt y="52" x="32"/>
                  </a:lnTo>
                  <a:lnTo>
                    <a:pt y="66" x="0"/>
                  </a:lnTo>
                  <a:lnTo>
                    <a:pt y="66" x="0"/>
                  </a:lnTo>
                  <a:lnTo>
                    <a:pt y="64" x="34"/>
                  </a:lnTo>
                  <a:lnTo>
                    <a:pt y="60" x="66"/>
                  </a:lnTo>
                  <a:lnTo>
                    <a:pt y="54" x="130"/>
                  </a:lnTo>
                  <a:lnTo>
                    <a:pt y="54" x="130"/>
                  </a:lnTo>
                  <a:lnTo>
                    <a:pt y="48" x="190"/>
                  </a:lnTo>
                  <a:lnTo>
                    <a:pt y="46" x="218"/>
                  </a:lnTo>
                  <a:lnTo>
                    <a:pt y="44" x="246"/>
                  </a:lnTo>
                  <a:lnTo>
                    <a:pt y="44" x="246"/>
                  </a:lnTo>
                  <a:lnTo>
                    <a:pt y="56" x="286"/>
                  </a:lnTo>
                  <a:lnTo>
                    <a:pt y="48" x="286"/>
                  </a:lnTo>
                  <a:lnTo>
                    <a:pt y="40" x="286"/>
                  </a:lnTo>
                  <a:lnTo>
                    <a:pt y="40" x="286"/>
                  </a:lnTo>
                  <a:lnTo>
                    <a:pt y="20" x="310"/>
                  </a:lnTo>
                  <a:lnTo>
                    <a:pt y="0" x="336"/>
                  </a:lnTo>
                  <a:lnTo>
                    <a:pt y="0" x="336"/>
                  </a:lnTo>
                  <a:lnTo>
                    <a:pt y="0" x="284"/>
                  </a:lnTo>
                  <a:lnTo>
                    <a:pt y="4" x="230"/>
                  </a:lnTo>
                  <a:lnTo>
                    <a:pt y="12" x="178"/>
                  </a:lnTo>
                  <a:lnTo>
                    <a:pt y="22" x="126"/>
                  </a:lnTo>
                  <a:lnTo>
                    <a:pt y="22" x="12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1730375" x="6661150"/>
              <a:ext cy="257175" cx="815975"/>
            </a:xfrm>
            <a:custGeom>
              <a:pathLst>
                <a:path w="514" extrusionOk="0" h="162">
                  <a:moveTo>
                    <a:pt y="50" x="372"/>
                  </a:moveTo>
                  <a:lnTo>
                    <a:pt y="50" x="372"/>
                  </a:lnTo>
                  <a:lnTo>
                    <a:pt y="40" x="352"/>
                  </a:lnTo>
                  <a:lnTo>
                    <a:pt y="32" x="330"/>
                  </a:lnTo>
                  <a:lnTo>
                    <a:pt y="24" x="308"/>
                  </a:lnTo>
                  <a:lnTo>
                    <a:pt y="18" x="286"/>
                  </a:lnTo>
                  <a:lnTo>
                    <a:pt y="8" x="240"/>
                  </a:lnTo>
                  <a:lnTo>
                    <a:pt y="0" x="192"/>
                  </a:lnTo>
                  <a:lnTo>
                    <a:pt y="0" x="192"/>
                  </a:lnTo>
                  <a:lnTo>
                    <a:pt y="18" x="260"/>
                  </a:lnTo>
                  <a:lnTo>
                    <a:pt y="30" x="296"/>
                  </a:lnTo>
                  <a:lnTo>
                    <a:pt y="44" x="332"/>
                  </a:lnTo>
                  <a:lnTo>
                    <a:pt y="44" x="332"/>
                  </a:lnTo>
                  <a:lnTo>
                    <a:pt y="60" x="366"/>
                  </a:lnTo>
                  <a:lnTo>
                    <a:pt y="78" x="398"/>
                  </a:lnTo>
                  <a:lnTo>
                    <a:pt y="100" x="428"/>
                  </a:lnTo>
                  <a:lnTo>
                    <a:pt y="122" x="452"/>
                  </a:lnTo>
                  <a:lnTo>
                    <a:pt y="118" x="440"/>
                  </a:lnTo>
                  <a:lnTo>
                    <a:pt y="118" x="440"/>
                  </a:lnTo>
                  <a:lnTo>
                    <a:pt y="100" x="388"/>
                  </a:lnTo>
                  <a:lnTo>
                    <a:pt y="84" x="338"/>
                  </a:lnTo>
                  <a:lnTo>
                    <a:pt y="72" x="288"/>
                  </a:lnTo>
                  <a:lnTo>
                    <a:pt y="62" x="240"/>
                  </a:lnTo>
                  <a:lnTo>
                    <a:pt y="62" x="240"/>
                  </a:lnTo>
                  <a:lnTo>
                    <a:pt y="54" x="190"/>
                  </a:lnTo>
                  <a:lnTo>
                    <a:pt y="54" x="164"/>
                  </a:lnTo>
                  <a:lnTo>
                    <a:pt y="52" x="138"/>
                  </a:lnTo>
                  <a:lnTo>
                    <a:pt y="54" x="110"/>
                  </a:lnTo>
                  <a:lnTo>
                    <a:pt y="56" x="84"/>
                  </a:lnTo>
                  <a:lnTo>
                    <a:pt y="62" x="54"/>
                  </a:lnTo>
                  <a:lnTo>
                    <a:pt y="68" x="26"/>
                  </a:lnTo>
                  <a:lnTo>
                    <a:pt y="68" x="26"/>
                  </a:lnTo>
                  <a:lnTo>
                    <a:pt y="74" x="0"/>
                  </a:lnTo>
                  <a:lnTo>
                    <a:pt y="74" x="0"/>
                  </a:lnTo>
                  <a:lnTo>
                    <a:pt y="84" x="38"/>
                  </a:lnTo>
                  <a:lnTo>
                    <a:pt y="90" x="78"/>
                  </a:lnTo>
                  <a:lnTo>
                    <a:pt y="92" x="118"/>
                  </a:lnTo>
                  <a:lnTo>
                    <a:pt y="94" x="158"/>
                  </a:lnTo>
                  <a:lnTo>
                    <a:pt y="94" x="158"/>
                  </a:lnTo>
                  <a:lnTo>
                    <a:pt y="96" x="200"/>
                  </a:lnTo>
                  <a:lnTo>
                    <a:pt y="100" x="242"/>
                  </a:lnTo>
                  <a:lnTo>
                    <a:pt y="106" x="282"/>
                  </a:lnTo>
                  <a:lnTo>
                    <a:pt y="110" x="302"/>
                  </a:lnTo>
                  <a:lnTo>
                    <a:pt y="116" x="322"/>
                  </a:lnTo>
                  <a:lnTo>
                    <a:pt y="116" x="322"/>
                  </a:lnTo>
                  <a:lnTo>
                    <a:pt y="116" x="346"/>
                  </a:lnTo>
                  <a:lnTo>
                    <a:pt y="118" x="372"/>
                  </a:lnTo>
                  <a:lnTo>
                    <a:pt y="124" x="396"/>
                  </a:lnTo>
                  <a:lnTo>
                    <a:pt y="128" x="420"/>
                  </a:lnTo>
                  <a:lnTo>
                    <a:pt y="128" x="420"/>
                  </a:lnTo>
                  <a:lnTo>
                    <a:pt y="136" x="444"/>
                  </a:lnTo>
                  <a:lnTo>
                    <a:pt y="144" x="468"/>
                  </a:lnTo>
                  <a:lnTo>
                    <a:pt y="162" x="514"/>
                  </a:lnTo>
                  <a:lnTo>
                    <a:pt y="162" x="514"/>
                  </a:lnTo>
                  <a:lnTo>
                    <a:pt y="130" x="482"/>
                  </a:lnTo>
                  <a:lnTo>
                    <a:pt y="100" x="448"/>
                  </a:lnTo>
                  <a:lnTo>
                    <a:pt y="74" x="412"/>
                  </a:lnTo>
                  <a:lnTo>
                    <a:pt y="62" x="392"/>
                  </a:lnTo>
                  <a:lnTo>
                    <a:pt y="50" x="372"/>
                  </a:lnTo>
                  <a:lnTo>
                    <a:pt y="50" x="37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0" name="Shape 20"/>
            <p:cNvSpPr/>
            <p:nvPr/>
          </p:nvSpPr>
          <p:spPr>
            <a:xfrm>
              <a:off y="3667125" x="3733800"/>
              <a:ext cy="31750" cx="139700"/>
            </a:xfrm>
            <a:custGeom>
              <a:pathLst>
                <a:path w="88" extrusionOk="0" h="20">
                  <a:moveTo>
                    <a:pt y="18" x="0"/>
                  </a:moveTo>
                  <a:lnTo>
                    <a:pt y="18" x="0"/>
                  </a:lnTo>
                  <a:lnTo>
                    <a:pt y="20" x="88"/>
                  </a:lnTo>
                  <a:lnTo>
                    <a:pt y="20" x="88"/>
                  </a:lnTo>
                  <a:lnTo>
                    <a:pt y="0" x="24"/>
                  </a:lnTo>
                  <a:lnTo>
                    <a:pt y="18" x="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1" name="Shape 21"/>
            <p:cNvSpPr/>
            <p:nvPr/>
          </p:nvSpPr>
          <p:spPr>
            <a:xfrm>
              <a:off y="812800" x="3175"/>
              <a:ext cy="3584575" cx="6886575"/>
            </a:xfrm>
            <a:custGeom>
              <a:pathLst>
                <a:path w="4338" extrusionOk="0" h="2258">
                  <a:moveTo>
                    <a:pt y="556" x="4154"/>
                  </a:moveTo>
                  <a:lnTo>
                    <a:pt y="556" x="4154"/>
                  </a:lnTo>
                  <a:lnTo>
                    <a:pt y="572" x="4248"/>
                  </a:lnTo>
                  <a:lnTo>
                    <a:pt y="572" x="4248"/>
                  </a:lnTo>
                  <a:lnTo>
                    <a:pt y="580" x="4294"/>
                  </a:lnTo>
                  <a:lnTo>
                    <a:pt y="590" x="4338"/>
                  </a:lnTo>
                  <a:lnTo>
                    <a:pt y="590" x="4338"/>
                  </a:lnTo>
                  <a:lnTo>
                    <a:pt y="570" x="4286"/>
                  </a:lnTo>
                  <a:lnTo>
                    <a:pt y="552" x="4232"/>
                  </a:lnTo>
                  <a:lnTo>
                    <a:pt y="552" x="4232"/>
                  </a:lnTo>
                  <a:lnTo>
                    <a:pt y="546" x="4190"/>
                  </a:lnTo>
                  <a:lnTo>
                    <a:pt y="542" x="4148"/>
                  </a:lnTo>
                  <a:lnTo>
                    <a:pt y="542" x="4148"/>
                  </a:lnTo>
                  <a:lnTo>
                    <a:pt y="532" x="4066"/>
                  </a:lnTo>
                  <a:lnTo>
                    <a:pt y="532" x="4066"/>
                  </a:lnTo>
                  <a:lnTo>
                    <a:pt y="522" x="3984"/>
                  </a:lnTo>
                  <a:lnTo>
                    <a:pt y="516" x="3944"/>
                  </a:lnTo>
                  <a:lnTo>
                    <a:pt y="508" x="3906"/>
                  </a:lnTo>
                  <a:lnTo>
                    <a:pt y="496" x="3852"/>
                  </a:lnTo>
                  <a:lnTo>
                    <a:pt y="470" x="3774"/>
                  </a:lnTo>
                  <a:lnTo>
                    <a:pt y="440" x="3790"/>
                  </a:lnTo>
                  <a:lnTo>
                    <a:pt y="440" x="3790"/>
                  </a:lnTo>
                  <a:lnTo>
                    <a:pt y="356" x="3886"/>
                  </a:lnTo>
                  <a:lnTo>
                    <a:pt y="296" x="3850"/>
                  </a:lnTo>
                  <a:lnTo>
                    <a:pt y="296" x="3850"/>
                  </a:lnTo>
                  <a:lnTo>
                    <a:pt y="286" x="3818"/>
                  </a:lnTo>
                  <a:lnTo>
                    <a:pt y="280" x="3782"/>
                  </a:lnTo>
                  <a:lnTo>
                    <a:pt y="278" x="3742"/>
                  </a:lnTo>
                  <a:lnTo>
                    <a:pt y="278" x="3700"/>
                  </a:lnTo>
                  <a:lnTo>
                    <a:pt y="282" x="3656"/>
                  </a:lnTo>
                  <a:lnTo>
                    <a:pt y="290" x="3610"/>
                  </a:lnTo>
                  <a:lnTo>
                    <a:pt y="302" x="3562"/>
                  </a:lnTo>
                  <a:lnTo>
                    <a:pt y="318" x="3512"/>
                  </a:lnTo>
                  <a:lnTo>
                    <a:pt y="318" x="3512"/>
                  </a:lnTo>
                  <a:lnTo>
                    <a:pt y="326" x="3490"/>
                  </a:lnTo>
                  <a:lnTo>
                    <a:pt y="380" x="3518"/>
                  </a:lnTo>
                  <a:lnTo>
                    <a:pt y="356" x="3464"/>
                  </a:lnTo>
                  <a:lnTo>
                    <a:pt y="356" x="3464"/>
                  </a:lnTo>
                  <a:lnTo>
                    <a:pt y="424" x="3410"/>
                  </a:lnTo>
                  <a:lnTo>
                    <a:pt y="442" x="3338"/>
                  </a:lnTo>
                  <a:lnTo>
                    <a:pt y="442" x="3338"/>
                  </a:lnTo>
                  <a:lnTo>
                    <a:pt y="458" x="3326"/>
                  </a:lnTo>
                  <a:lnTo>
                    <a:pt y="474" x="3314"/>
                  </a:lnTo>
                  <a:lnTo>
                    <a:pt y="488" x="3300"/>
                  </a:lnTo>
                  <a:lnTo>
                    <a:pt y="500" x="3286"/>
                  </a:lnTo>
                  <a:lnTo>
                    <a:pt y="512" x="3268"/>
                  </a:lnTo>
                  <a:lnTo>
                    <a:pt y="522" x="3252"/>
                  </a:lnTo>
                  <a:lnTo>
                    <a:pt y="540" x="3214"/>
                  </a:lnTo>
                  <a:lnTo>
                    <a:pt y="540" x="3214"/>
                  </a:lnTo>
                  <a:lnTo>
                    <a:pt y="554" x="3172"/>
                  </a:lnTo>
                  <a:lnTo>
                    <a:pt y="566" x="3130"/>
                  </a:lnTo>
                  <a:lnTo>
                    <a:pt y="578" x="3088"/>
                  </a:lnTo>
                  <a:lnTo>
                    <a:pt y="592" x="3046"/>
                  </a:lnTo>
                  <a:lnTo>
                    <a:pt y="592" x="3098"/>
                  </a:lnTo>
                  <a:lnTo>
                    <a:pt y="592" x="3098"/>
                  </a:lnTo>
                  <a:lnTo>
                    <a:pt y="604" x="3092"/>
                  </a:lnTo>
                  <a:lnTo>
                    <a:pt y="614" x="3086"/>
                  </a:lnTo>
                  <a:lnTo>
                    <a:pt y="624" x="3078"/>
                  </a:lnTo>
                  <a:lnTo>
                    <a:pt y="632" x="3070"/>
                  </a:lnTo>
                  <a:lnTo>
                    <a:pt y="646" x="3050"/>
                  </a:lnTo>
                  <a:lnTo>
                    <a:pt y="658" x="3030"/>
                  </a:lnTo>
                  <a:lnTo>
                    <a:pt y="658" x="3030"/>
                  </a:lnTo>
                  <a:lnTo>
                    <a:pt y="664" x="3012"/>
                  </a:lnTo>
                  <a:lnTo>
                    <a:pt y="668" x="2994"/>
                  </a:lnTo>
                  <a:lnTo>
                    <a:pt y="676" x="2958"/>
                  </a:lnTo>
                  <a:lnTo>
                    <a:pt y="682" x="2920"/>
                  </a:lnTo>
                  <a:lnTo>
                    <a:pt y="688" x="2886"/>
                  </a:lnTo>
                  <a:lnTo>
                    <a:pt y="690" x="2860"/>
                  </a:lnTo>
                  <a:lnTo>
                    <a:pt y="692" x="2834"/>
                  </a:lnTo>
                  <a:lnTo>
                    <a:pt y="694" x="2782"/>
                  </a:lnTo>
                  <a:lnTo>
                    <a:pt y="694" x="2782"/>
                  </a:lnTo>
                  <a:lnTo>
                    <a:pt y="676" x="2818"/>
                  </a:lnTo>
                  <a:lnTo>
                    <a:pt y="676" x="2818"/>
                  </a:lnTo>
                  <a:lnTo>
                    <a:pt y="656" x="2856"/>
                  </a:lnTo>
                  <a:lnTo>
                    <a:pt y="656" x="2856"/>
                  </a:lnTo>
                  <a:lnTo>
                    <a:pt y="614" x="2924"/>
                  </a:lnTo>
                  <a:lnTo>
                    <a:pt y="614" x="2924"/>
                  </a:lnTo>
                  <a:lnTo>
                    <a:pt y="570" x="2990"/>
                  </a:lnTo>
                  <a:lnTo>
                    <a:pt y="524" x="3058"/>
                  </a:lnTo>
                  <a:lnTo>
                    <a:pt y="524" x="3058"/>
                  </a:lnTo>
                  <a:lnTo>
                    <a:pt y="480" x="3126"/>
                  </a:lnTo>
                  <a:lnTo>
                    <a:pt y="436" x="3200"/>
                  </a:lnTo>
                  <a:lnTo>
                    <a:pt y="416" x="3238"/>
                  </a:lnTo>
                  <a:lnTo>
                    <a:pt y="396" x="3276"/>
                  </a:lnTo>
                  <a:lnTo>
                    <a:pt y="378" x="3318"/>
                  </a:lnTo>
                  <a:lnTo>
                    <a:pt y="360" x="3360"/>
                  </a:lnTo>
                  <a:lnTo>
                    <a:pt y="354" x="3376"/>
                  </a:lnTo>
                  <a:lnTo>
                    <a:pt y="354" x="3376"/>
                  </a:lnTo>
                  <a:lnTo>
                    <a:pt y="294" x="3448"/>
                  </a:lnTo>
                  <a:lnTo>
                    <a:pt y="236" x="3520"/>
                  </a:lnTo>
                  <a:lnTo>
                    <a:pt y="236" x="3520"/>
                  </a:lnTo>
                  <a:lnTo>
                    <a:pt y="248" x="3478"/>
                  </a:lnTo>
                  <a:lnTo>
                    <a:pt y="262" x="3436"/>
                  </a:lnTo>
                  <a:lnTo>
                    <a:pt y="262" x="3436"/>
                  </a:lnTo>
                  <a:lnTo>
                    <a:pt y="282" x="3386"/>
                  </a:lnTo>
                  <a:lnTo>
                    <a:pt y="302" x="3336"/>
                  </a:lnTo>
                  <a:lnTo>
                    <a:pt y="324" x="3288"/>
                  </a:lnTo>
                  <a:lnTo>
                    <a:pt y="348" x="3242"/>
                  </a:lnTo>
                  <a:lnTo>
                    <a:pt y="374" x="3198"/>
                  </a:lnTo>
                  <a:lnTo>
                    <a:pt y="400" x="3154"/>
                  </a:lnTo>
                  <a:lnTo>
                    <a:pt y="428" x="3112"/>
                  </a:lnTo>
                  <a:lnTo>
                    <a:pt y="456" x="3070"/>
                  </a:lnTo>
                  <a:lnTo>
                    <a:pt y="456" x="3070"/>
                  </a:lnTo>
                  <a:lnTo>
                    <a:pt y="510" x="3004"/>
                  </a:lnTo>
                  <a:lnTo>
                    <a:pt y="562" x="2936"/>
                  </a:lnTo>
                  <a:lnTo>
                    <a:pt y="562" x="2936"/>
                  </a:lnTo>
                  <a:lnTo>
                    <a:pt y="612" x="2868"/>
                  </a:lnTo>
                  <a:lnTo>
                    <a:pt y="664" x="2794"/>
                  </a:lnTo>
                  <a:lnTo>
                    <a:pt y="696" x="2776"/>
                  </a:lnTo>
                  <a:lnTo>
                    <a:pt y="696" x="2772"/>
                  </a:lnTo>
                  <a:lnTo>
                    <a:pt y="742" x="2640"/>
                  </a:lnTo>
                  <a:lnTo>
                    <a:pt y="748" x="2566"/>
                  </a:lnTo>
                  <a:lnTo>
                    <a:pt y="740" x="2614"/>
                  </a:lnTo>
                  <a:lnTo>
                    <a:pt y="734" x="2568"/>
                  </a:lnTo>
                  <a:lnTo>
                    <a:pt y="720" x="2648"/>
                  </a:lnTo>
                  <a:lnTo>
                    <a:pt y="720" x="2648"/>
                  </a:lnTo>
                  <a:lnTo>
                    <a:pt y="738" x="2484"/>
                  </a:lnTo>
                  <a:lnTo>
                    <a:pt y="748" x="2432"/>
                  </a:lnTo>
                  <a:lnTo>
                    <a:pt y="738" x="2444"/>
                  </a:lnTo>
                  <a:lnTo>
                    <a:pt y="738" x="2444"/>
                  </a:lnTo>
                  <a:lnTo>
                    <a:pt y="738" x="2370"/>
                  </a:lnTo>
                  <a:lnTo>
                    <a:pt y="738" x="2370"/>
                  </a:lnTo>
                  <a:lnTo>
                    <a:pt y="744" x="2298"/>
                  </a:lnTo>
                  <a:lnTo>
                    <a:pt y="750" x="2228"/>
                  </a:lnTo>
                  <a:lnTo>
                    <a:pt y="750" x="2228"/>
                  </a:lnTo>
                  <a:lnTo>
                    <a:pt y="794" x="2152"/>
                  </a:lnTo>
                  <a:lnTo>
                    <a:pt y="794" x="2152"/>
                  </a:lnTo>
                  <a:lnTo>
                    <a:pt y="752" x="2214"/>
                  </a:lnTo>
                  <a:lnTo>
                    <a:pt y="728" x="2248"/>
                  </a:lnTo>
                  <a:lnTo>
                    <a:pt y="728" x="2248"/>
                  </a:lnTo>
                  <a:lnTo>
                    <a:pt y="750" x="2184"/>
                  </a:lnTo>
                  <a:lnTo>
                    <a:pt y="768" x="2120"/>
                  </a:lnTo>
                  <a:lnTo>
                    <a:pt y="746" x="2120"/>
                  </a:lnTo>
                  <a:lnTo>
                    <a:pt y="746" x="2120"/>
                  </a:lnTo>
                  <a:lnTo>
                    <a:pt y="754" x="2078"/>
                  </a:lnTo>
                  <a:lnTo>
                    <a:pt y="762" x="2036"/>
                  </a:lnTo>
                  <a:lnTo>
                    <a:pt y="780" x="1952"/>
                  </a:lnTo>
                  <a:lnTo>
                    <a:pt y="780" x="1948"/>
                  </a:lnTo>
                  <a:lnTo>
                    <a:pt y="780" x="1948"/>
                  </a:lnTo>
                  <a:lnTo>
                    <a:pt y="820" x="1864"/>
                  </a:lnTo>
                  <a:lnTo>
                    <a:pt y="820" x="1864"/>
                  </a:lnTo>
                  <a:lnTo>
                    <a:pt y="776" x="1934"/>
                  </a:lnTo>
                  <a:lnTo>
                    <a:pt y="744" x="1920"/>
                  </a:lnTo>
                  <a:lnTo>
                    <a:pt y="744" x="1920"/>
                  </a:lnTo>
                  <a:lnTo>
                    <a:pt y="758" x="1884"/>
                  </a:lnTo>
                  <a:lnTo>
                    <a:pt y="776" x="1848"/>
                  </a:lnTo>
                  <a:lnTo>
                    <a:pt y="790" x="1814"/>
                  </a:lnTo>
                  <a:lnTo>
                    <a:pt y="796" x="1796"/>
                  </a:lnTo>
                  <a:lnTo>
                    <a:pt y="800" x="1780"/>
                  </a:lnTo>
                  <a:lnTo>
                    <a:pt y="800" x="1780"/>
                  </a:lnTo>
                  <a:lnTo>
                    <a:pt y="802" x="1762"/>
                  </a:lnTo>
                  <a:lnTo>
                    <a:pt y="800" x="1744"/>
                  </a:lnTo>
                  <a:lnTo>
                    <a:pt y="800" x="1744"/>
                  </a:lnTo>
                  <a:lnTo>
                    <a:pt y="808" x="1754"/>
                  </a:lnTo>
                  <a:lnTo>
                    <a:pt y="808" x="1754"/>
                  </a:lnTo>
                  <a:lnTo>
                    <a:pt y="812" x="1722"/>
                  </a:lnTo>
                  <a:lnTo>
                    <a:pt y="818" x="1692"/>
                  </a:lnTo>
                  <a:lnTo>
                    <a:pt y="818" x="1692"/>
                  </a:lnTo>
                  <a:lnTo>
                    <a:pt y="844" x="1636"/>
                  </a:lnTo>
                  <a:lnTo>
                    <a:pt y="868" x="1578"/>
                  </a:lnTo>
                  <a:lnTo>
                    <a:pt y="868" x="1578"/>
                  </a:lnTo>
                  <a:lnTo>
                    <a:pt y="888" x="1524"/>
                  </a:lnTo>
                  <a:lnTo>
                    <a:pt y="908" x="1470"/>
                  </a:lnTo>
                  <a:lnTo>
                    <a:pt y="948" x="1358"/>
                  </a:lnTo>
                  <a:lnTo>
                    <a:pt y="948" x="1358"/>
                  </a:lnTo>
                  <a:lnTo>
                    <a:pt y="984" x="1244"/>
                  </a:lnTo>
                  <a:lnTo>
                    <a:pt y="1004" x="1188"/>
                  </a:lnTo>
                  <a:lnTo>
                    <a:pt y="1024" x="1132"/>
                  </a:lnTo>
                  <a:lnTo>
                    <a:pt y="1024" x="1132"/>
                  </a:lnTo>
                  <a:lnTo>
                    <a:pt y="1032" x="1198"/>
                  </a:lnTo>
                  <a:lnTo>
                    <a:pt y="1032" x="1230"/>
                  </a:lnTo>
                  <a:lnTo>
                    <a:pt y="1032" x="1262"/>
                  </a:lnTo>
                  <a:lnTo>
                    <a:pt y="1032" x="1294"/>
                  </a:lnTo>
                  <a:lnTo>
                    <a:pt y="1028" x="1324"/>
                  </a:lnTo>
                  <a:lnTo>
                    <a:pt y="1024" x="1354"/>
                  </a:lnTo>
                  <a:lnTo>
                    <a:pt y="1018" x="1382"/>
                  </a:lnTo>
                  <a:lnTo>
                    <a:pt y="1018" x="1382"/>
                  </a:lnTo>
                  <a:lnTo>
                    <a:pt y="1008" x="1460"/>
                  </a:lnTo>
                  <a:lnTo>
                    <a:pt y="1002" x="1536"/>
                  </a:lnTo>
                  <a:lnTo>
                    <a:pt y="996" x="1610"/>
                  </a:lnTo>
                  <a:lnTo>
                    <a:pt y="994" x="1684"/>
                  </a:lnTo>
                  <a:lnTo>
                    <a:pt y="992" x="1716"/>
                  </a:lnTo>
                  <a:lnTo>
                    <a:pt y="992" x="1716"/>
                  </a:lnTo>
                  <a:lnTo>
                    <a:pt y="1010" x="1690"/>
                  </a:lnTo>
                  <a:lnTo>
                    <a:pt y="1010" x="1690"/>
                  </a:lnTo>
                  <a:lnTo>
                    <a:pt y="1026" x="1662"/>
                  </a:lnTo>
                  <a:lnTo>
                    <a:pt y="1026" x="1662"/>
                  </a:lnTo>
                  <a:lnTo>
                    <a:pt y="1058" x="1604"/>
                  </a:lnTo>
                  <a:lnTo>
                    <a:pt y="1058" x="1608"/>
                  </a:lnTo>
                  <a:lnTo>
                    <a:pt y="1058" x="1608"/>
                  </a:lnTo>
                  <a:lnTo>
                    <a:pt y="1080" x="1580"/>
                  </a:lnTo>
                  <a:lnTo>
                    <a:pt y="1080" x="1580"/>
                  </a:lnTo>
                  <a:lnTo>
                    <a:pt y="1058" x="1604"/>
                  </a:lnTo>
                  <a:lnTo>
                    <a:pt y="1058" x="1604"/>
                  </a:lnTo>
                  <a:lnTo>
                    <a:pt y="1058" x="1538"/>
                  </a:lnTo>
                  <a:lnTo>
                    <a:pt y="1060" x="1474"/>
                  </a:lnTo>
                  <a:lnTo>
                    <a:pt y="1060" x="1474"/>
                  </a:lnTo>
                  <a:lnTo>
                    <a:pt y="1064" x="1412"/>
                  </a:lnTo>
                  <a:lnTo>
                    <a:pt y="1068" x="1348"/>
                  </a:lnTo>
                  <a:lnTo>
                    <a:pt y="1068" x="1348"/>
                  </a:lnTo>
                  <a:lnTo>
                    <a:pt y="1068" x="1286"/>
                  </a:lnTo>
                  <a:lnTo>
                    <a:pt y="1066" x="1254"/>
                  </a:lnTo>
                  <a:lnTo>
                    <a:pt y="1064" x="1222"/>
                  </a:lnTo>
                  <a:lnTo>
                    <a:pt y="1058" x="1190"/>
                  </a:lnTo>
                  <a:lnTo>
                    <a:pt y="1052" x="1158"/>
                  </a:lnTo>
                  <a:lnTo>
                    <a:pt y="1042" x="1126"/>
                  </a:lnTo>
                  <a:lnTo>
                    <a:pt y="1030" x="1096"/>
                  </a:lnTo>
                  <a:lnTo>
                    <a:pt y="1030" x="1096"/>
                  </a:lnTo>
                  <a:lnTo>
                    <a:pt y="1024" x="1132"/>
                  </a:lnTo>
                  <a:lnTo>
                    <a:pt y="1024" x="1132"/>
                  </a:lnTo>
                  <a:lnTo>
                    <a:pt y="1008" x="1052"/>
                  </a:lnTo>
                  <a:lnTo>
                    <a:pt y="986" x="972"/>
                  </a:lnTo>
                  <a:lnTo>
                    <a:pt y="960" x="892"/>
                  </a:lnTo>
                  <a:lnTo>
                    <a:pt y="930" x="814"/>
                  </a:lnTo>
                  <a:lnTo>
                    <a:pt y="930" x="814"/>
                  </a:lnTo>
                  <a:lnTo>
                    <a:pt y="902" x="730"/>
                  </a:lnTo>
                  <a:lnTo>
                    <a:pt y="902" x="730"/>
                  </a:lnTo>
                  <a:lnTo>
                    <a:pt y="886" x="690"/>
                  </a:lnTo>
                  <a:lnTo>
                    <a:pt y="870" x="650"/>
                  </a:lnTo>
                  <a:lnTo>
                    <a:pt y="870" x="650"/>
                  </a:lnTo>
                  <a:lnTo>
                    <a:pt y="864" x="638"/>
                  </a:lnTo>
                  <a:lnTo>
                    <a:pt y="864" x="638"/>
                  </a:lnTo>
                  <a:lnTo>
                    <a:pt y="840" x="582"/>
                  </a:lnTo>
                  <a:lnTo>
                    <a:pt y="840" x="582"/>
                  </a:lnTo>
                  <a:lnTo>
                    <a:pt y="848" x="626"/>
                  </a:lnTo>
                  <a:lnTo>
                    <a:pt y="824" x="640"/>
                  </a:lnTo>
                  <a:lnTo>
                    <a:pt y="824" x="640"/>
                  </a:lnTo>
                  <a:lnTo>
                    <a:pt y="766" x="628"/>
                  </a:lnTo>
                  <a:lnTo>
                    <a:pt y="766" x="628"/>
                  </a:lnTo>
                  <a:lnTo>
                    <a:pt y="736" x="622"/>
                  </a:lnTo>
                  <a:lnTo>
                    <a:pt y="706" x="614"/>
                  </a:lnTo>
                  <a:lnTo>
                    <a:pt y="644" x="594"/>
                  </a:lnTo>
                  <a:lnTo>
                    <a:pt y="644" x="594"/>
                  </a:lnTo>
                  <a:lnTo>
                    <a:pt y="576" x="570"/>
                  </a:lnTo>
                  <a:lnTo>
                    <a:pt y="502" x="538"/>
                  </a:lnTo>
                  <a:lnTo>
                    <a:pt y="502" x="538"/>
                  </a:lnTo>
                  <a:lnTo>
                    <a:pt y="420" x="498"/>
                  </a:lnTo>
                  <a:lnTo>
                    <a:pt y="330" x="448"/>
                  </a:lnTo>
                  <a:lnTo>
                    <a:pt y="330" x="448"/>
                  </a:lnTo>
                  <a:lnTo>
                    <a:pt y="284" x="422"/>
                  </a:lnTo>
                  <a:lnTo>
                    <a:pt y="236" x="392"/>
                  </a:lnTo>
                  <a:lnTo>
                    <a:pt y="144" x="332"/>
                  </a:lnTo>
                  <a:lnTo>
                    <a:pt y="144" x="332"/>
                  </a:lnTo>
                  <a:lnTo>
                    <a:pt y="136" x="324"/>
                  </a:lnTo>
                  <a:lnTo>
                    <a:pt y="126" x="312"/>
                  </a:lnTo>
                  <a:lnTo>
                    <a:pt y="118" x="294"/>
                  </a:lnTo>
                  <a:lnTo>
                    <a:pt y="108" x="274"/>
                  </a:lnTo>
                  <a:lnTo>
                    <a:pt y="90" x="224"/>
                  </a:lnTo>
                  <a:lnTo>
                    <a:pt y="72" x="168"/>
                  </a:lnTo>
                  <a:lnTo>
                    <a:pt y="54" x="112"/>
                  </a:lnTo>
                  <a:lnTo>
                    <a:pt y="36" x="62"/>
                  </a:lnTo>
                  <a:lnTo>
                    <a:pt y="28" x="40"/>
                  </a:lnTo>
                  <a:lnTo>
                    <a:pt y="18" x="24"/>
                  </a:lnTo>
                  <a:lnTo>
                    <a:pt y="10" x="10"/>
                  </a:lnTo>
                  <a:lnTo>
                    <a:pt y="0" x="0"/>
                  </a:lnTo>
                  <a:lnTo>
                    <a:pt y="0" x="0"/>
                  </a:lnTo>
                  <a:lnTo>
                    <a:pt y="26" x="4"/>
                  </a:lnTo>
                  <a:lnTo>
                    <a:pt y="50" x="6"/>
                  </a:lnTo>
                  <a:lnTo>
                    <a:pt y="76" x="8"/>
                  </a:lnTo>
                  <a:lnTo>
                    <a:pt y="100" x="10"/>
                  </a:lnTo>
                  <a:lnTo>
                    <a:pt y="100" x="10"/>
                  </a:lnTo>
                  <a:lnTo>
                    <a:pt y="354" x="10"/>
                  </a:lnTo>
                  <a:lnTo>
                    <a:pt y="354" x="10"/>
                  </a:lnTo>
                  <a:lnTo>
                    <a:pt y="450" x="10"/>
                  </a:lnTo>
                  <a:lnTo>
                    <a:pt y="534" x="8"/>
                  </a:lnTo>
                  <a:lnTo>
                    <a:pt y="674" x="10"/>
                  </a:lnTo>
                  <a:lnTo>
                    <a:pt y="674" x="10"/>
                  </a:lnTo>
                  <a:lnTo>
                    <a:pt y="680" x="12"/>
                  </a:lnTo>
                  <a:lnTo>
                    <a:pt y="692" x="14"/>
                  </a:lnTo>
                  <a:lnTo>
                    <a:pt y="720" x="10"/>
                  </a:lnTo>
                  <a:lnTo>
                    <a:pt y="748" x="6"/>
                  </a:lnTo>
                  <a:lnTo>
                    <a:pt y="760" x="6"/>
                  </a:lnTo>
                  <a:lnTo>
                    <a:pt y="768" x="8"/>
                  </a:lnTo>
                  <a:lnTo>
                    <a:pt y="768" x="8"/>
                  </a:lnTo>
                  <a:lnTo>
                    <a:pt y="814" x="8"/>
                  </a:lnTo>
                  <a:lnTo>
                    <a:pt y="860" x="8"/>
                  </a:lnTo>
                  <a:lnTo>
                    <a:pt y="944" x="10"/>
                  </a:lnTo>
                  <a:lnTo>
                    <a:pt y="944" x="10"/>
                  </a:lnTo>
                  <a:lnTo>
                    <a:pt y="1276" x="10"/>
                  </a:lnTo>
                  <a:lnTo>
                    <a:pt y="1276" x="10"/>
                  </a:lnTo>
                  <a:lnTo>
                    <a:pt y="1320" x="68"/>
                  </a:lnTo>
                  <a:lnTo>
                    <a:pt y="1342" x="96"/>
                  </a:lnTo>
                  <a:lnTo>
                    <a:pt y="1368" x="136"/>
                  </a:lnTo>
                  <a:lnTo>
                    <a:pt y="1398" x="184"/>
                  </a:lnTo>
                  <a:lnTo>
                    <a:pt y="1406" x="196"/>
                  </a:lnTo>
                  <a:lnTo>
                    <a:pt y="1414" x="208"/>
                  </a:lnTo>
                  <a:lnTo>
                    <a:pt y="1428" x="232"/>
                  </a:lnTo>
                  <a:lnTo>
                    <a:pt y="1428" x="232"/>
                  </a:lnTo>
                  <a:lnTo>
                    <a:pt y="1484" x="322"/>
                  </a:lnTo>
                  <a:lnTo>
                    <a:pt y="1484" x="322"/>
                  </a:lnTo>
                  <a:lnTo>
                    <a:pt y="1528" x="388"/>
                  </a:lnTo>
                  <a:lnTo>
                    <a:pt y="1528" x="388"/>
                  </a:lnTo>
                  <a:lnTo>
                    <a:pt y="1550" x="420"/>
                  </a:lnTo>
                  <a:lnTo>
                    <a:pt y="1574" x="450"/>
                  </a:lnTo>
                  <a:lnTo>
                    <a:pt y="1598" x="480"/>
                  </a:lnTo>
                  <a:lnTo>
                    <a:pt y="1624" x="506"/>
                  </a:lnTo>
                  <a:lnTo>
                    <a:pt y="1650" x="532"/>
                  </a:lnTo>
                  <a:lnTo>
                    <a:pt y="1678" x="556"/>
                  </a:lnTo>
                  <a:lnTo>
                    <a:pt y="1706" x="576"/>
                  </a:lnTo>
                  <a:lnTo>
                    <a:pt y="1738" x="594"/>
                  </a:lnTo>
                  <a:lnTo>
                    <a:pt y="1738" x="594"/>
                  </a:lnTo>
                  <a:lnTo>
                    <a:pt y="1720" x="604"/>
                  </a:lnTo>
                  <a:lnTo>
                    <a:pt y="1702" x="608"/>
                  </a:lnTo>
                  <a:lnTo>
                    <a:pt y="1684" x="608"/>
                  </a:lnTo>
                  <a:lnTo>
                    <a:pt y="1662" x="606"/>
                  </a:lnTo>
                  <a:lnTo>
                    <a:pt y="1640" x="600"/>
                  </a:lnTo>
                  <a:lnTo>
                    <a:pt y="1618" x="592"/>
                  </a:lnTo>
                  <a:lnTo>
                    <a:pt y="1596" x="582"/>
                  </a:lnTo>
                  <a:lnTo>
                    <a:pt y="1572" x="570"/>
                  </a:lnTo>
                  <a:lnTo>
                    <a:pt y="1572" x="570"/>
                  </a:lnTo>
                  <a:lnTo>
                    <a:pt y="1520" x="540"/>
                  </a:lnTo>
                  <a:lnTo>
                    <a:pt y="1468" x="508"/>
                  </a:lnTo>
                  <a:lnTo>
                    <a:pt y="1414" x="472"/>
                  </a:lnTo>
                  <a:lnTo>
                    <a:pt y="1360" x="438"/>
                  </a:lnTo>
                  <a:lnTo>
                    <a:pt y="1360" x="438"/>
                  </a:lnTo>
                  <a:lnTo>
                    <a:pt y="1368" x="502"/>
                  </a:lnTo>
                  <a:lnTo>
                    <a:pt y="1376" x="564"/>
                  </a:lnTo>
                  <a:lnTo>
                    <a:pt y="1376" x="564"/>
                  </a:lnTo>
                  <a:lnTo>
                    <a:pt y="1412" x="602"/>
                  </a:lnTo>
                  <a:lnTo>
                    <a:pt y="1448" x="642"/>
                  </a:lnTo>
                  <a:lnTo>
                    <a:pt y="1482" x="682"/>
                  </a:lnTo>
                  <a:lnTo>
                    <a:pt y="1516" x="724"/>
                  </a:lnTo>
                  <a:lnTo>
                    <a:pt y="1516" x="724"/>
                  </a:lnTo>
                  <a:lnTo>
                    <a:pt y="1520" x="720"/>
                  </a:lnTo>
                  <a:lnTo>
                    <a:pt y="1524" x="718"/>
                  </a:lnTo>
                  <a:lnTo>
                    <a:pt y="1534" x="718"/>
                  </a:lnTo>
                  <a:lnTo>
                    <a:pt y="1544" x="722"/>
                  </a:lnTo>
                  <a:lnTo>
                    <a:pt y="1554" x="728"/>
                  </a:lnTo>
                  <a:lnTo>
                    <a:pt y="1564" x="738"/>
                  </a:lnTo>
                  <a:lnTo>
                    <a:pt y="1576" x="750"/>
                  </a:lnTo>
                  <a:lnTo>
                    <a:pt y="1598" x="776"/>
                  </a:lnTo>
                  <a:lnTo>
                    <a:pt y="1598" x="776"/>
                  </a:lnTo>
                  <a:lnTo>
                    <a:pt y="1618" x="800"/>
                  </a:lnTo>
                  <a:lnTo>
                    <a:pt y="1628" x="810"/>
                  </a:lnTo>
                  <a:lnTo>
                    <a:pt y="1638" x="816"/>
                  </a:lnTo>
                  <a:lnTo>
                    <a:pt y="1648" x="820"/>
                  </a:lnTo>
                  <a:lnTo>
                    <a:pt y="1652" x="820"/>
                  </a:lnTo>
                  <a:lnTo>
                    <a:pt y="1656" x="818"/>
                  </a:lnTo>
                  <a:lnTo>
                    <a:pt y="1660" x="816"/>
                  </a:lnTo>
                  <a:lnTo>
                    <a:pt y="1662" x="812"/>
                  </a:lnTo>
                  <a:lnTo>
                    <a:pt y="1670" x="800"/>
                  </a:lnTo>
                  <a:lnTo>
                    <a:pt y="1670" x="800"/>
                  </a:lnTo>
                  <a:lnTo>
                    <a:pt y="1714" x="850"/>
                  </a:lnTo>
                  <a:lnTo>
                    <a:pt y="1756" x="904"/>
                  </a:lnTo>
                  <a:lnTo>
                    <a:pt y="1756" x="904"/>
                  </a:lnTo>
                  <a:lnTo>
                    <a:pt y="1816" x="924"/>
                  </a:lnTo>
                  <a:lnTo>
                    <a:pt y="1840" x="924"/>
                  </a:lnTo>
                  <a:lnTo>
                    <a:pt y="1840" x="924"/>
                  </a:lnTo>
                  <a:lnTo>
                    <a:pt y="1866" x="920"/>
                  </a:lnTo>
                  <a:lnTo>
                    <a:pt y="1890" x="910"/>
                  </a:lnTo>
                  <a:lnTo>
                    <a:pt y="1912" x="898"/>
                  </a:lnTo>
                  <a:lnTo>
                    <a:pt y="1936" x="884"/>
                  </a:lnTo>
                  <a:lnTo>
                    <a:pt y="1936" x="884"/>
                  </a:lnTo>
                  <a:lnTo>
                    <a:pt y="1980" x="852"/>
                  </a:lnTo>
                  <a:lnTo>
                    <a:pt y="2002" x="838"/>
                  </a:lnTo>
                  <a:lnTo>
                    <a:pt y="2024" x="824"/>
                  </a:lnTo>
                  <a:lnTo>
                    <a:pt y="2024" x="824"/>
                  </a:lnTo>
                  <a:lnTo>
                    <a:pt y="2048" x="812"/>
                  </a:lnTo>
                  <a:lnTo>
                    <a:pt y="2074" x="806"/>
                  </a:lnTo>
                  <a:lnTo>
                    <a:pt y="2086" x="804"/>
                  </a:lnTo>
                  <a:lnTo>
                    <a:pt y="2100" x="804"/>
                  </a:lnTo>
                  <a:lnTo>
                    <a:pt y="2112" x="804"/>
                  </a:lnTo>
                  <a:lnTo>
                    <a:pt y="2128" x="808"/>
                  </a:lnTo>
                  <a:lnTo>
                    <a:pt y="2128" x="808"/>
                  </a:lnTo>
                  <a:lnTo>
                    <a:pt y="2142" x="812"/>
                  </a:lnTo>
                  <a:lnTo>
                    <a:pt y="2156" x="820"/>
                  </a:lnTo>
                  <a:lnTo>
                    <a:pt y="2172" x="828"/>
                  </a:lnTo>
                  <a:lnTo>
                    <a:pt y="2188" x="840"/>
                  </a:lnTo>
                  <a:lnTo>
                    <a:pt y="2204" x="854"/>
                  </a:lnTo>
                  <a:lnTo>
                    <a:pt y="2222" x="870"/>
                  </a:lnTo>
                  <a:lnTo>
                    <a:pt y="2240" x="890"/>
                  </a:lnTo>
                  <a:lnTo>
                    <a:pt y="2258" x="912"/>
                  </a:lnTo>
                  <a:lnTo>
                    <a:pt y="2258" x="912"/>
                  </a:lnTo>
                  <a:lnTo>
                    <a:pt y="2252" x="918"/>
                  </a:lnTo>
                  <a:lnTo>
                    <a:pt y="2246" x="922"/>
                  </a:lnTo>
                  <a:lnTo>
                    <a:pt y="2238" x="924"/>
                  </a:lnTo>
                  <a:lnTo>
                    <a:pt y="2230" x="924"/>
                  </a:lnTo>
                  <a:lnTo>
                    <a:pt y="2212" x="922"/>
                  </a:lnTo>
                  <a:lnTo>
                    <a:pt y="2194" x="918"/>
                  </a:lnTo>
                  <a:lnTo>
                    <a:pt y="2194" x="918"/>
                  </a:lnTo>
                  <a:lnTo>
                    <a:pt y="2186" x="918"/>
                  </a:lnTo>
                  <a:lnTo>
                    <a:pt y="2178" x="920"/>
                  </a:lnTo>
                  <a:lnTo>
                    <a:pt y="2172" x="924"/>
                  </a:lnTo>
                  <a:lnTo>
                    <a:pt y="2166" x="930"/>
                  </a:lnTo>
                  <a:lnTo>
                    <a:pt y="2162" x="938"/>
                  </a:lnTo>
                  <a:lnTo>
                    <a:pt y="2160" x="950"/>
                  </a:lnTo>
                  <a:lnTo>
                    <a:pt y="2158" x="966"/>
                  </a:lnTo>
                  <a:lnTo>
                    <a:pt y="2160" x="988"/>
                  </a:lnTo>
                  <a:lnTo>
                    <a:pt y="2160" x="988"/>
                  </a:lnTo>
                  <a:lnTo>
                    <a:pt y="2196" x="1048"/>
                  </a:lnTo>
                  <a:lnTo>
                    <a:pt y="2196" x="1048"/>
                  </a:lnTo>
                  <a:lnTo>
                    <a:pt y="2168" x="1028"/>
                  </a:lnTo>
                  <a:lnTo>
                    <a:pt y="2142" x="1014"/>
                  </a:lnTo>
                  <a:lnTo>
                    <a:pt y="2116" x="1002"/>
                  </a:lnTo>
                  <a:lnTo>
                    <a:pt y="2092" x="996"/>
                  </a:lnTo>
                  <a:lnTo>
                    <a:pt y="2068" x="994"/>
                  </a:lnTo>
                  <a:lnTo>
                    <a:pt y="2046" x="996"/>
                  </a:lnTo>
                  <a:lnTo>
                    <a:pt y="2036" x="1000"/>
                  </a:lnTo>
                  <a:lnTo>
                    <a:pt y="2026" x="1004"/>
                  </a:lnTo>
                  <a:lnTo>
                    <a:pt y="2018" x="1008"/>
                  </a:lnTo>
                  <a:lnTo>
                    <a:pt y="2010" x="1014"/>
                  </a:lnTo>
                  <a:lnTo>
                    <a:pt y="2010" x="1014"/>
                  </a:lnTo>
                  <a:lnTo>
                    <a:pt y="2002" x="1022"/>
                  </a:lnTo>
                  <a:lnTo>
                    <a:pt y="1994" x="1030"/>
                  </a:lnTo>
                  <a:lnTo>
                    <a:pt y="1988" x="1040"/>
                  </a:lnTo>
                  <a:lnTo>
                    <a:pt y="1982" x="1052"/>
                  </a:lnTo>
                  <a:lnTo>
                    <a:pt y="1974" x="1076"/>
                  </a:lnTo>
                  <a:lnTo>
                    <a:pt y="1968" x="1108"/>
                  </a:lnTo>
                  <a:lnTo>
                    <a:pt y="1968" x="1108"/>
                  </a:lnTo>
                  <a:lnTo>
                    <a:pt y="1966" x="1144"/>
                  </a:lnTo>
                  <a:lnTo>
                    <a:pt y="1968" x="1186"/>
                  </a:lnTo>
                  <a:lnTo>
                    <a:pt y="1972" x="1232"/>
                  </a:lnTo>
                  <a:lnTo>
                    <a:pt y="1980" x="1288"/>
                  </a:lnTo>
                  <a:lnTo>
                    <a:pt y="1982" x="1300"/>
                  </a:lnTo>
                  <a:lnTo>
                    <a:pt y="1984" x="1308"/>
                  </a:lnTo>
                  <a:lnTo>
                    <a:pt y="1984" x="1308"/>
                  </a:lnTo>
                  <a:lnTo>
                    <a:pt y="1990" x="1338"/>
                  </a:lnTo>
                  <a:lnTo>
                    <a:pt y="1998" x="1364"/>
                  </a:lnTo>
                  <a:lnTo>
                    <a:pt y="2008" x="1390"/>
                  </a:lnTo>
                  <a:lnTo>
                    <a:pt y="2020" x="1410"/>
                  </a:lnTo>
                  <a:lnTo>
                    <a:pt y="2032" x="1430"/>
                  </a:lnTo>
                  <a:lnTo>
                    <a:pt y="2046" x="1450"/>
                  </a:lnTo>
                  <a:lnTo>
                    <a:pt y="2078" x="1484"/>
                  </a:lnTo>
                  <a:lnTo>
                    <a:pt y="2078" x="1484"/>
                  </a:lnTo>
                  <a:lnTo>
                    <a:pt y="2112" x="1518"/>
                  </a:lnTo>
                  <a:lnTo>
                    <a:pt y="2128" x="1536"/>
                  </a:lnTo>
                  <a:lnTo>
                    <a:pt y="2144" x="1556"/>
                  </a:lnTo>
                  <a:lnTo>
                    <a:pt y="2160" x="1576"/>
                  </a:lnTo>
                  <a:lnTo>
                    <a:pt y="2174" x="1600"/>
                  </a:lnTo>
                  <a:lnTo>
                    <a:pt y="2188" x="1626"/>
                  </a:lnTo>
                  <a:lnTo>
                    <a:pt y="2198" x="1656"/>
                  </a:lnTo>
                  <a:lnTo>
                    <a:pt y="2198" x="1656"/>
                  </a:lnTo>
                  <a:lnTo>
                    <a:pt y="2186" x="1640"/>
                  </a:lnTo>
                  <a:lnTo>
                    <a:pt y="2172" x="1620"/>
                  </a:lnTo>
                  <a:lnTo>
                    <a:pt y="2144" x="1576"/>
                  </a:lnTo>
                  <a:lnTo>
                    <a:pt y="2144" x="1576"/>
                  </a:lnTo>
                  <a:lnTo>
                    <a:pt y="2130" x="1554"/>
                  </a:lnTo>
                  <a:lnTo>
                    <a:pt y="2116" x="1538"/>
                  </a:lnTo>
                  <a:lnTo>
                    <a:pt y="2108" x="1530"/>
                  </a:lnTo>
                  <a:lnTo>
                    <a:pt y="2100" x="1524"/>
                  </a:lnTo>
                  <a:lnTo>
                    <a:pt y="2092" x="1520"/>
                  </a:lnTo>
                  <a:lnTo>
                    <a:pt y="2084" x="1518"/>
                  </a:lnTo>
                  <a:lnTo>
                    <a:pt y="2084" x="1518"/>
                  </a:lnTo>
                  <a:lnTo>
                    <a:pt y="2102" x="1564"/>
                  </a:lnTo>
                  <a:lnTo>
                    <a:pt y="2118" x="1612"/>
                  </a:lnTo>
                  <a:lnTo>
                    <a:pt y="2134" x="1660"/>
                  </a:lnTo>
                  <a:lnTo>
                    <a:pt y="2150" x="1710"/>
                  </a:lnTo>
                  <a:lnTo>
                    <a:pt y="2150" x="1710"/>
                  </a:lnTo>
                  <a:lnTo>
                    <a:pt y="2138" x="1696"/>
                  </a:lnTo>
                  <a:lnTo>
                    <a:pt y="2126" x="1680"/>
                  </a:lnTo>
                  <a:lnTo>
                    <a:pt y="2106" x="1644"/>
                  </a:lnTo>
                  <a:lnTo>
                    <a:pt y="2086" x="1606"/>
                  </a:lnTo>
                  <a:lnTo>
                    <a:pt y="2066" x="1564"/>
                  </a:lnTo>
                  <a:lnTo>
                    <a:pt y="2066" x="1564"/>
                  </a:lnTo>
                  <a:lnTo>
                    <a:pt y="2044" x="1522"/>
                  </a:lnTo>
                  <a:lnTo>
                    <a:pt y="2022" x="1484"/>
                  </a:lnTo>
                  <a:lnTo>
                    <a:pt y="2010" x="1466"/>
                  </a:lnTo>
                  <a:lnTo>
                    <a:pt y="1998" x="1450"/>
                  </a:lnTo>
                  <a:lnTo>
                    <a:pt y="1984" x="1436"/>
                  </a:lnTo>
                  <a:lnTo>
                    <a:pt y="1972" x="1422"/>
                  </a:lnTo>
                  <a:lnTo>
                    <a:pt y="1972" x="1422"/>
                  </a:lnTo>
                  <a:lnTo>
                    <a:pt y="2000" x="1482"/>
                  </a:lnTo>
                  <a:lnTo>
                    <a:pt y="1966" x="1504"/>
                  </a:lnTo>
                  <a:lnTo>
                    <a:pt y="1966" x="1504"/>
                  </a:lnTo>
                  <a:lnTo>
                    <a:pt y="1982" x="1606"/>
                  </a:lnTo>
                  <a:lnTo>
                    <a:pt y="2000" x="1700"/>
                  </a:lnTo>
                  <a:lnTo>
                    <a:pt y="2000" x="1700"/>
                  </a:lnTo>
                  <a:lnTo>
                    <a:pt y="2036" x="1874"/>
                  </a:lnTo>
                  <a:lnTo>
                    <a:pt y="2036" x="1874"/>
                  </a:lnTo>
                  <a:lnTo>
                    <a:pt y="2054" x="1956"/>
                  </a:lnTo>
                  <a:lnTo>
                    <a:pt y="2070" x="2036"/>
                  </a:lnTo>
                  <a:lnTo>
                    <a:pt y="2082" x="2118"/>
                  </a:lnTo>
                  <a:lnTo>
                    <a:pt y="2086" x="2158"/>
                  </a:lnTo>
                  <a:lnTo>
                    <a:pt y="2088" x="2200"/>
                  </a:lnTo>
                  <a:lnTo>
                    <a:pt y="2088" x="2200"/>
                  </a:lnTo>
                  <a:lnTo>
                    <a:pt y="2084" x="2168"/>
                  </a:lnTo>
                  <a:lnTo>
                    <a:pt y="2080" x="2138"/>
                  </a:lnTo>
                  <a:lnTo>
                    <a:pt y="2074" x="2108"/>
                  </a:lnTo>
                  <a:lnTo>
                    <a:pt y="2068" x="2080"/>
                  </a:lnTo>
                  <a:lnTo>
                    <a:pt y="2052" x="2026"/>
                  </a:lnTo>
                  <a:lnTo>
                    <a:pt y="2032" x="1978"/>
                  </a:lnTo>
                  <a:lnTo>
                    <a:pt y="2032" x="1978"/>
                  </a:lnTo>
                  <a:lnTo>
                    <a:pt y="2010" x="1934"/>
                  </a:lnTo>
                  <a:lnTo>
                    <a:pt y="1988" x="1894"/>
                  </a:lnTo>
                  <a:lnTo>
                    <a:pt y="1966" x="1856"/>
                  </a:lnTo>
                  <a:lnTo>
                    <a:pt y="1942" x="1822"/>
                  </a:lnTo>
                  <a:lnTo>
                    <a:pt y="1942" x="1822"/>
                  </a:lnTo>
                  <a:lnTo>
                    <a:pt y="1918" x="1860"/>
                  </a:lnTo>
                  <a:lnTo>
                    <a:pt y="1894" x="1896"/>
                  </a:lnTo>
                  <a:lnTo>
                    <a:pt y="1894" x="1896"/>
                  </a:lnTo>
                  <a:lnTo>
                    <a:pt y="1900" x="1954"/>
                  </a:lnTo>
                  <a:lnTo>
                    <a:pt y="1904" x="2012"/>
                  </a:lnTo>
                  <a:lnTo>
                    <a:pt y="1906" x="2068"/>
                  </a:lnTo>
                  <a:lnTo>
                    <a:pt y="1908" x="2126"/>
                  </a:lnTo>
                  <a:lnTo>
                    <a:pt y="1908" x="2126"/>
                  </a:lnTo>
                  <a:lnTo>
                    <a:pt y="1882" x="2062"/>
                  </a:lnTo>
                  <a:lnTo>
                    <a:pt y="1854" x="1998"/>
                  </a:lnTo>
                  <a:lnTo>
                    <a:pt y="1854" x="1998"/>
                  </a:lnTo>
                  <a:lnTo>
                    <a:pt y="1828" x="2022"/>
                  </a:lnTo>
                  <a:lnTo>
                    <a:pt y="1828" x="2022"/>
                  </a:lnTo>
                  <a:lnTo>
                    <a:pt y="1814" x="2098"/>
                  </a:lnTo>
                  <a:lnTo>
                    <a:pt y="1798" x="2174"/>
                  </a:lnTo>
                  <a:lnTo>
                    <a:pt y="1798" x="2174"/>
                  </a:lnTo>
                  <a:lnTo>
                    <a:pt y="1790" x="2108"/>
                  </a:lnTo>
                  <a:lnTo>
                    <a:pt y="1780" x="2040"/>
                  </a:lnTo>
                  <a:lnTo>
                    <a:pt y="1780" x="2040"/>
                  </a:lnTo>
                  <a:lnTo>
                    <a:pt y="1770" x="1984"/>
                  </a:lnTo>
                  <a:lnTo>
                    <a:pt y="1758" x="1930"/>
                  </a:lnTo>
                  <a:lnTo>
                    <a:pt y="1744" x="1876"/>
                  </a:lnTo>
                  <a:lnTo>
                    <a:pt y="1730" x="1822"/>
                  </a:lnTo>
                  <a:lnTo>
                    <a:pt y="1692" x="1836"/>
                  </a:lnTo>
                  <a:lnTo>
                    <a:pt y="1692" x="1836"/>
                  </a:lnTo>
                  <a:lnTo>
                    <a:pt y="1686" x="1910"/>
                  </a:lnTo>
                  <a:lnTo>
                    <a:pt y="1678" x="1982"/>
                  </a:lnTo>
                  <a:lnTo>
                    <a:pt y="1674" x="2000"/>
                  </a:lnTo>
                  <a:lnTo>
                    <a:pt y="1674" x="2000"/>
                  </a:lnTo>
                  <a:lnTo>
                    <a:pt y="1664" x="1946"/>
                  </a:lnTo>
                  <a:lnTo>
                    <a:pt y="1664" x="1946"/>
                  </a:lnTo>
                  <a:lnTo>
                    <a:pt y="1664" x="2024"/>
                  </a:lnTo>
                  <a:lnTo>
                    <a:pt y="1664" x="2024"/>
                  </a:lnTo>
                  <a:lnTo>
                    <a:pt y="1646" x="1960"/>
                  </a:lnTo>
                  <a:lnTo>
                    <a:pt y="1624" x="1896"/>
                  </a:lnTo>
                  <a:lnTo>
                    <a:pt y="1624" x="1896"/>
                  </a:lnTo>
                  <a:lnTo>
                    <a:pt y="1638" x="1976"/>
                  </a:lnTo>
                  <a:lnTo>
                    <a:pt y="1650" x="2056"/>
                  </a:lnTo>
                  <a:lnTo>
                    <a:pt y="1636" x="2080"/>
                  </a:lnTo>
                  <a:lnTo>
                    <a:pt y="1636" x="2080"/>
                  </a:lnTo>
                  <a:lnTo>
                    <a:pt y="1630" x="2012"/>
                  </a:lnTo>
                  <a:lnTo>
                    <a:pt y="1624" x="1946"/>
                  </a:lnTo>
                  <a:lnTo>
                    <a:pt y="1624" x="1946"/>
                  </a:lnTo>
                  <a:lnTo>
                    <a:pt y="1626" x="2020"/>
                  </a:lnTo>
                  <a:lnTo>
                    <a:pt y="1628" x="2094"/>
                  </a:lnTo>
                  <a:lnTo>
                    <a:pt y="1628" x="2094"/>
                  </a:lnTo>
                  <a:lnTo>
                    <a:pt y="1604" x="2124"/>
                  </a:lnTo>
                  <a:lnTo>
                    <a:pt y="1604" x="2124"/>
                  </a:lnTo>
                  <a:lnTo>
                    <a:pt y="1614" x="2192"/>
                  </a:lnTo>
                  <a:lnTo>
                    <a:pt y="1622" x="2260"/>
                  </a:lnTo>
                  <a:lnTo>
                    <a:pt y="1604" x="2290"/>
                  </a:lnTo>
                  <a:lnTo>
                    <a:pt y="1604" x="2290"/>
                  </a:lnTo>
                  <a:lnTo>
                    <a:pt y="1568" x="2322"/>
                  </a:lnTo>
                  <a:lnTo>
                    <a:pt y="1534" x="2318"/>
                  </a:lnTo>
                  <a:lnTo>
                    <a:pt y="1534" x="2318"/>
                  </a:lnTo>
                  <a:lnTo>
                    <a:pt y="1532" x="2258"/>
                  </a:lnTo>
                  <a:lnTo>
                    <a:pt y="1528" x="2196"/>
                  </a:lnTo>
                  <a:lnTo>
                    <a:pt y="1528" x="2196"/>
                  </a:lnTo>
                  <a:lnTo>
                    <a:pt y="1520" x="2262"/>
                  </a:lnTo>
                  <a:lnTo>
                    <a:pt y="1520" x="2262"/>
                  </a:lnTo>
                  <a:lnTo>
                    <a:pt y="1508" x="2156"/>
                  </a:lnTo>
                  <a:lnTo>
                    <a:pt y="1508" x="2156"/>
                  </a:lnTo>
                  <a:lnTo>
                    <a:pt y="1504" x="2218"/>
                  </a:lnTo>
                  <a:lnTo>
                    <a:pt y="1498" x="2280"/>
                  </a:lnTo>
                  <a:lnTo>
                    <a:pt y="1478" x="2272"/>
                  </a:lnTo>
                  <a:lnTo>
                    <a:pt y="1476" x="2230"/>
                  </a:lnTo>
                  <a:lnTo>
                    <a:pt y="1476" x="2230"/>
                  </a:lnTo>
                  <a:lnTo>
                    <a:pt y="1488" x="2158"/>
                  </a:lnTo>
                  <a:lnTo>
                    <a:pt y="1502" x="2084"/>
                  </a:lnTo>
                  <a:lnTo>
                    <a:pt y="1502" x="2084"/>
                  </a:lnTo>
                  <a:lnTo>
                    <a:pt y="1506" x="2048"/>
                  </a:lnTo>
                  <a:lnTo>
                    <a:pt y="1510" x="2012"/>
                  </a:lnTo>
                  <a:lnTo>
                    <a:pt y="1512" x="1976"/>
                  </a:lnTo>
                  <a:lnTo>
                    <a:pt y="1510" x="1942"/>
                  </a:lnTo>
                  <a:lnTo>
                    <a:pt y="1510" x="1942"/>
                  </a:lnTo>
                  <a:lnTo>
                    <a:pt y="1492" x="2000"/>
                  </a:lnTo>
                  <a:lnTo>
                    <a:pt y="1476" x="2060"/>
                  </a:lnTo>
                  <a:lnTo>
                    <a:pt y="1476" x="2060"/>
                  </a:lnTo>
                  <a:lnTo>
                    <a:pt y="1446" x="2186"/>
                  </a:lnTo>
                  <a:lnTo>
                    <a:pt y="1428" x="2250"/>
                  </a:lnTo>
                  <a:lnTo>
                    <a:pt y="1408" x="2316"/>
                  </a:lnTo>
                  <a:lnTo>
                    <a:pt y="1390" x="2342"/>
                  </a:lnTo>
                  <a:lnTo>
                    <a:pt y="1390" x="2342"/>
                  </a:lnTo>
                  <a:lnTo>
                    <a:pt y="1404" x="2252"/>
                  </a:lnTo>
                  <a:lnTo>
                    <a:pt y="1412" x="2206"/>
                  </a:lnTo>
                  <a:lnTo>
                    <a:pt y="1416" x="2162"/>
                  </a:lnTo>
                  <a:lnTo>
                    <a:pt y="1416" x="2162"/>
                  </a:lnTo>
                  <a:lnTo>
                    <a:pt y="1420" x="2118"/>
                  </a:lnTo>
                  <a:lnTo>
                    <a:pt y="1418" x="2076"/>
                  </a:lnTo>
                  <a:lnTo>
                    <a:pt y="1414" x="2036"/>
                  </a:lnTo>
                  <a:lnTo>
                    <a:pt y="1410" x="2016"/>
                  </a:lnTo>
                  <a:lnTo>
                    <a:pt y="1404" x="2000"/>
                  </a:lnTo>
                  <a:lnTo>
                    <a:pt y="1404" x="2000"/>
                  </a:lnTo>
                  <a:lnTo>
                    <a:pt y="1398" x="2022"/>
                  </a:lnTo>
                  <a:lnTo>
                    <a:pt y="1398" x="2022"/>
                  </a:lnTo>
                  <a:lnTo>
                    <a:pt y="1386" x="2078"/>
                  </a:lnTo>
                  <a:lnTo>
                    <a:pt y="1380" x="2132"/>
                  </a:lnTo>
                  <a:lnTo>
                    <a:pt y="1374" x="2184"/>
                  </a:lnTo>
                  <a:lnTo>
                    <a:pt y="1370" x="2236"/>
                  </a:lnTo>
                  <a:lnTo>
                    <a:pt y="1370" x="2236"/>
                  </a:lnTo>
                  <a:lnTo>
                    <a:pt y="1364" x="2290"/>
                  </a:lnTo>
                  <a:lnTo>
                    <a:pt y="1356" x="2344"/>
                  </a:lnTo>
                  <a:lnTo>
                    <a:pt y="1350" x="2370"/>
                  </a:lnTo>
                  <a:lnTo>
                    <a:pt y="1344" x="2398"/>
                  </a:lnTo>
                  <a:lnTo>
                    <a:pt y="1334" x="2426"/>
                  </a:lnTo>
                  <a:lnTo>
                    <a:pt y="1324" x="2454"/>
                  </a:lnTo>
                  <a:lnTo>
                    <a:pt y="1318" x="2466"/>
                  </a:lnTo>
                  <a:lnTo>
                    <a:pt y="1318" x="2466"/>
                  </a:lnTo>
                  <a:lnTo>
                    <a:pt y="1318" x="2432"/>
                  </a:lnTo>
                  <a:lnTo>
                    <a:pt y="1320" x="2396"/>
                  </a:lnTo>
                  <a:lnTo>
                    <a:pt y="1324" x="2318"/>
                  </a:lnTo>
                  <a:lnTo>
                    <a:pt y="1324" x="2318"/>
                  </a:lnTo>
                  <a:lnTo>
                    <a:pt y="1326" x="2240"/>
                  </a:lnTo>
                  <a:lnTo>
                    <a:pt y="1326" x="2204"/>
                  </a:lnTo>
                  <a:lnTo>
                    <a:pt y="1322" x="2172"/>
                  </a:lnTo>
                  <a:lnTo>
                    <a:pt y="1322" x="2172"/>
                  </a:lnTo>
                  <a:lnTo>
                    <a:pt y="1312" x="2358"/>
                  </a:lnTo>
                  <a:lnTo>
                    <a:pt y="1298" x="2542"/>
                  </a:lnTo>
                  <a:lnTo>
                    <a:pt y="1292" x="2556"/>
                  </a:lnTo>
                  <a:lnTo>
                    <a:pt y="1292" x="2556"/>
                  </a:lnTo>
                  <a:lnTo>
                    <a:pt y="1160" x="2978"/>
                  </a:lnTo>
                  <a:lnTo>
                    <a:pt y="1160" x="2978"/>
                  </a:lnTo>
                  <a:lnTo>
                    <a:pt y="1138" x="3058"/>
                  </a:lnTo>
                  <a:lnTo>
                    <a:pt y="1116" x="3140"/>
                  </a:lnTo>
                  <a:lnTo>
                    <a:pt y="1116" x="3140"/>
                  </a:lnTo>
                  <a:lnTo>
                    <a:pt y="1078" x="3300"/>
                  </a:lnTo>
                  <a:lnTo>
                    <a:pt y="1078" x="3300"/>
                  </a:lnTo>
                  <a:lnTo>
                    <a:pt y="1060" x="3380"/>
                  </a:lnTo>
                  <a:lnTo>
                    <a:pt y="1044" x="3460"/>
                  </a:lnTo>
                  <a:lnTo>
                    <a:pt y="1028" x="3540"/>
                  </a:lnTo>
                  <a:lnTo>
                    <a:pt y="1014" x="3620"/>
                  </a:lnTo>
                  <a:lnTo>
                    <a:pt y="1014" x="3620"/>
                  </a:lnTo>
                  <a:lnTo>
                    <a:pt y="1004" x="3434"/>
                  </a:lnTo>
                  <a:lnTo>
                    <a:pt y="1004" x="3434"/>
                  </a:lnTo>
                  <a:lnTo>
                    <a:pt y="990" x="3452"/>
                  </a:lnTo>
                  <a:lnTo>
                    <a:pt y="978" x="3468"/>
                  </a:lnTo>
                  <a:lnTo>
                    <a:pt y="954" x="3506"/>
                  </a:lnTo>
                  <a:lnTo>
                    <a:pt y="934" x="3544"/>
                  </a:lnTo>
                  <a:lnTo>
                    <a:pt y="914" x="3582"/>
                  </a:lnTo>
                  <a:lnTo>
                    <a:pt y="882" x="3660"/>
                  </a:lnTo>
                  <a:lnTo>
                    <a:pt y="864" x="3698"/>
                  </a:lnTo>
                  <a:lnTo>
                    <a:pt y="848" x="3732"/>
                  </a:lnTo>
                  <a:lnTo>
                    <a:pt y="834" x="3760"/>
                  </a:lnTo>
                  <a:lnTo>
                    <a:pt y="834" x="3760"/>
                  </a:lnTo>
                  <a:lnTo>
                    <a:pt y="830" x="3732"/>
                  </a:lnTo>
                  <a:lnTo>
                    <a:pt y="830" x="3704"/>
                  </a:lnTo>
                  <a:lnTo>
                    <a:pt y="830" x="3648"/>
                  </a:lnTo>
                  <a:lnTo>
                    <a:pt y="832" x="3588"/>
                  </a:lnTo>
                  <a:lnTo>
                    <a:pt y="838" x="3530"/>
                  </a:lnTo>
                  <a:lnTo>
                    <a:pt y="850" x="3412"/>
                  </a:lnTo>
                  <a:lnTo>
                    <a:pt y="856" x="3356"/>
                  </a:lnTo>
                  <a:lnTo>
                    <a:pt y="860" x="3302"/>
                  </a:lnTo>
                  <a:lnTo>
                    <a:pt y="860" x="3302"/>
                  </a:lnTo>
                  <a:lnTo>
                    <a:pt y="852" x="3336"/>
                  </a:lnTo>
                  <a:lnTo>
                    <a:pt y="846" x="3370"/>
                  </a:lnTo>
                  <a:lnTo>
                    <a:pt y="836" x="3438"/>
                  </a:lnTo>
                  <a:lnTo>
                    <a:pt y="832" x="3474"/>
                  </a:lnTo>
                  <a:lnTo>
                    <a:pt y="826" x="3510"/>
                  </a:lnTo>
                  <a:lnTo>
                    <a:pt y="818" x="3546"/>
                  </a:lnTo>
                  <a:lnTo>
                    <a:pt y="806" x="3584"/>
                  </a:lnTo>
                  <a:lnTo>
                    <a:pt y="802" x="3550"/>
                  </a:lnTo>
                  <a:lnTo>
                    <a:pt y="802" x="3550"/>
                  </a:lnTo>
                  <a:lnTo>
                    <a:pt y="792" x="3586"/>
                  </a:lnTo>
                  <a:lnTo>
                    <a:pt y="786" x="3622"/>
                  </a:lnTo>
                  <a:lnTo>
                    <a:pt y="778" x="3658"/>
                  </a:lnTo>
                  <a:lnTo>
                    <a:pt y="774" x="3692"/>
                  </a:lnTo>
                  <a:lnTo>
                    <a:pt y="768" x="3760"/>
                  </a:lnTo>
                  <a:lnTo>
                    <a:pt y="764" x="3828"/>
                  </a:lnTo>
                  <a:lnTo>
                    <a:pt y="764" x="3828"/>
                  </a:lnTo>
                  <a:lnTo>
                    <a:pt y="734" x="3856"/>
                  </a:lnTo>
                  <a:lnTo>
                    <a:pt y="706" x="3886"/>
                  </a:lnTo>
                  <a:lnTo>
                    <a:pt y="676" x="3918"/>
                  </a:lnTo>
                  <a:lnTo>
                    <a:pt y="650" x="3950"/>
                  </a:lnTo>
                  <a:lnTo>
                    <a:pt y="626" x="3986"/>
                  </a:lnTo>
                  <a:lnTo>
                    <a:pt y="604" x="4022"/>
                  </a:lnTo>
                  <a:lnTo>
                    <a:pt y="584" x="4060"/>
                  </a:lnTo>
                  <a:lnTo>
                    <a:pt y="570" x="4100"/>
                  </a:lnTo>
                  <a:lnTo>
                    <a:pt y="556" x="4154"/>
                  </a:lnTo>
                  <a:close/>
                  <a:moveTo>
                    <a:pt y="1106" x="942"/>
                  </a:moveTo>
                  <a:lnTo>
                    <a:pt y="1106" x="942"/>
                  </a:lnTo>
                  <a:lnTo>
                    <a:pt y="1110" x="956"/>
                  </a:lnTo>
                  <a:lnTo>
                    <a:pt y="1110" x="956"/>
                  </a:lnTo>
                  <a:lnTo>
                    <a:pt y="1106" x="942"/>
                  </a:lnTo>
                  <a:lnTo>
                    <a:pt y="1106" x="942"/>
                  </a:lnTo>
                  <a:close/>
                  <a:moveTo>
                    <a:pt y="1766" x="1566"/>
                  </a:moveTo>
                  <a:lnTo>
                    <a:pt y="1766" x="1566"/>
                  </a:lnTo>
                  <a:lnTo>
                    <a:pt y="1770" x="1598"/>
                  </a:lnTo>
                  <a:lnTo>
                    <a:pt y="1770" x="1598"/>
                  </a:lnTo>
                  <a:lnTo>
                    <a:pt y="1766" x="1566"/>
                  </a:lnTo>
                  <a:lnTo>
                    <a:pt y="1766" x="1566"/>
                  </a:lnTo>
                  <a:close/>
                  <a:moveTo>
                    <a:pt y="1782" x="1606"/>
                  </a:moveTo>
                  <a:lnTo>
                    <a:pt y="1782" x="1606"/>
                  </a:lnTo>
                  <a:lnTo>
                    <a:pt y="1790" x="1690"/>
                  </a:lnTo>
                  <a:lnTo>
                    <a:pt y="1794" x="1772"/>
                  </a:lnTo>
                  <a:lnTo>
                    <a:pt y="1794" x="1772"/>
                  </a:lnTo>
                  <a:lnTo>
                    <a:pt y="1802" x="1862"/>
                  </a:lnTo>
                  <a:lnTo>
                    <a:pt y="1806" x="1950"/>
                  </a:lnTo>
                  <a:lnTo>
                    <a:pt y="1806" x="1950"/>
                  </a:lnTo>
                  <a:lnTo>
                    <a:pt y="1810" x="1906"/>
                  </a:lnTo>
                  <a:lnTo>
                    <a:pt y="1814" x="1860"/>
                  </a:lnTo>
                  <a:lnTo>
                    <a:pt y="1816" x="1814"/>
                  </a:lnTo>
                  <a:lnTo>
                    <a:pt y="1816" x="1768"/>
                  </a:lnTo>
                  <a:lnTo>
                    <a:pt y="1816" x="1768"/>
                  </a:lnTo>
                  <a:lnTo>
                    <a:pt y="1812" x="1724"/>
                  </a:lnTo>
                  <a:lnTo>
                    <a:pt y="1806" x="1682"/>
                  </a:lnTo>
                  <a:lnTo>
                    <a:pt y="1796" x="1642"/>
                  </a:lnTo>
                  <a:lnTo>
                    <a:pt y="1790" x="1624"/>
                  </a:lnTo>
                  <a:lnTo>
                    <a:pt y="1782" x="1606"/>
                  </a:lnTo>
                  <a:lnTo>
                    <a:pt y="1782" x="160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grpSp>
      <p:sp>
        <p:nvSpPr>
          <p:cNvPr id="22" name="Shape 22"/>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p:txBody>
      </p:sp>
      <p:sp>
        <p:nvSpPr>
          <p:cNvPr id="23" name="Shape 23"/>
          <p:cNvSpPr txBox="1"/>
          <p:nvPr>
            <p:ph idx="1" type="body"/>
          </p:nvPr>
        </p:nvSpPr>
        <p:spPr>
          <a:xfrm>
            <a:off y="1297780" x="457200"/>
            <a:ext cy="3627900" cx="8229600"/>
          </a:xfrm>
          <a:prstGeom prst="rect">
            <a:avLst/>
          </a:prstGeom>
        </p:spPr>
        <p:txBody>
          <a:bodyPr bIns="91425" rIns="91425" lIns="91425" tIns="91425" anchor="t" anchorCtr="0"/>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8.xml" Type="http://schemas.openxmlformats.org/officeDocument/2006/relationships/slideLayout" Id="rId1"/><Relationship Target="../media/image21.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8.xml" Type="http://schemas.openxmlformats.org/officeDocument/2006/relationships/slideLayout" Id="rId1"/><Relationship Target="../media/image08.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8.xml" Type="http://schemas.openxmlformats.org/officeDocument/2006/relationships/slideLayout" Id="rId1"/><Relationship Target="../media/image12.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http://dictionary.reference.com/browse/which" Type="http://schemas.openxmlformats.org/officeDocument/2006/relationships/hyperlink" TargetMode="External"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8.xml" Type="http://schemas.openxmlformats.org/officeDocument/2006/relationships/slideLayout" Id="rId1"/><Relationship Target="../media/image13.jpg" Type="http://schemas.openxmlformats.org/officeDocument/2006/relationships/image" Id="rId4"/><Relationship Target="../media/image16.jpg" Type="http://schemas.openxmlformats.org/officeDocument/2006/relationships/image" Id="rId3"/><Relationship Target="../media/image17.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8.xml" Type="http://schemas.openxmlformats.org/officeDocument/2006/relationships/slideLayout" Id="rId1"/><Relationship Target="../media/image14.jpg" Type="http://schemas.openxmlformats.org/officeDocument/2006/relationships/image" Id="rId4"/><Relationship Target="../media/image15.jpg" Type="http://schemas.openxmlformats.org/officeDocument/2006/relationships/image" Id="rId3"/><Relationship Target="../media/image22.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8.xml" Type="http://schemas.openxmlformats.org/officeDocument/2006/relationships/slideLayout" Id="rId1"/><Relationship Target="../media/image18.jpg" Type="http://schemas.openxmlformats.org/officeDocument/2006/relationships/image" Id="rId4"/><Relationship Target="../media/image19.jpg" Type="http://schemas.openxmlformats.org/officeDocument/2006/relationships/image" Id="rId3"/><Relationship Target="../media/image34.pn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 Target="../media/image23.jpg" Type="http://schemas.openxmlformats.org/officeDocument/2006/relationships/image" Id="rId4"/><Relationship Target="../media/image29.jpg" Type="http://schemas.openxmlformats.org/officeDocument/2006/relationships/image" Id="rId3"/><Relationship Target="../media/image33.pn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9.xml" Type="http://schemas.openxmlformats.org/officeDocument/2006/relationships/slideLayout" Id="rId1"/><Relationship Target="../media/image24.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0.xml" Type="http://schemas.openxmlformats.org/officeDocument/2006/relationships/slideLayout" Id="rId1"/><Relationship Target="../media/image37.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9.xml" Type="http://schemas.openxmlformats.org/officeDocument/2006/relationships/slideLayout" Id="rId1"/><Relationship Target="../media/image25.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9.xml" Type="http://schemas.openxmlformats.org/officeDocument/2006/relationships/slideLayout" Id="rId1"/><Relationship Target="../media/image28.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9.xml" Type="http://schemas.openxmlformats.org/officeDocument/2006/relationships/slideLayout" Id="rId1"/><Relationship Target="../media/image27.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9.xml" Type="http://schemas.openxmlformats.org/officeDocument/2006/relationships/slideLayout" Id="rId1"/><Relationship Target="../media/image30.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9.xml" Type="http://schemas.openxmlformats.org/officeDocument/2006/relationships/slideLayout" Id="rId1"/><Relationship Target="../media/image32.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0.xml" Type="http://schemas.openxmlformats.org/officeDocument/2006/relationships/slideLayout" Id="rId1"/><Relationship Target="../media/image45.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0.xml" Type="http://schemas.openxmlformats.org/officeDocument/2006/relationships/slideLayout" Id="rId1"/><Relationship Target="../media/image44.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46.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8.xml" Type="http://schemas.openxmlformats.org/officeDocument/2006/relationships/slideLayout" Id="rId1"/><Relationship Target="../media/image35.jpg" Type="http://schemas.openxmlformats.org/officeDocument/2006/relationships/image" Id="rId4"/><Relationship Target="../media/image42.jpg" Type="http://schemas.openxmlformats.org/officeDocument/2006/relationships/image" Id="rId3"/><Relationship Target="../media/image38.png" Type="http://schemas.openxmlformats.org/officeDocument/2006/relationships/image" Id="rId5"/></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8.xml" Type="http://schemas.openxmlformats.org/officeDocument/2006/relationships/slideLayout" Id="rId1"/><Relationship Target="../media/image36.jpg" Type="http://schemas.openxmlformats.org/officeDocument/2006/relationships/image" Id="rId4"/><Relationship Target="../media/image40.jpg" Type="http://schemas.openxmlformats.org/officeDocument/2006/relationships/image" Id="rId3"/><Relationship Target="../media/image41.png" Type="http://schemas.openxmlformats.org/officeDocument/2006/relationships/image" Id="rId5"/></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8.xml" Type="http://schemas.openxmlformats.org/officeDocument/2006/relationships/slideLayout" Id="rId1"/><Relationship Target="../media/image43.jpg" Type="http://schemas.openxmlformats.org/officeDocument/2006/relationships/image" Id="rId4"/><Relationship Target="../media/image47.jpg" Type="http://schemas.openxmlformats.org/officeDocument/2006/relationships/image" Id="rId3"/><Relationship Target="../media/image52.png" Type="http://schemas.openxmlformats.org/officeDocument/2006/relationships/image" Id="rId5"/></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8.xml" Type="http://schemas.openxmlformats.org/officeDocument/2006/relationships/slideLayout" Id="rId1"/><Relationship Target="../media/image50.jpg" Type="http://schemas.openxmlformats.org/officeDocument/2006/relationships/image" Id="rId4"/><Relationship Target="../media/image57.jp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6.xml" Type="http://schemas.openxmlformats.org/officeDocument/2006/relationships/slideLayout" Id="rId1"/><Relationship Target="../media/image62.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6.xml" Type="http://schemas.openxmlformats.org/officeDocument/2006/relationships/slideLayout" Id="rId1"/><Relationship Target="../media/image56.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6.xml" Type="http://schemas.openxmlformats.org/officeDocument/2006/relationships/slideLayout" Id="rId1"/><Relationship Target="../media/image48.jpg" Type="http://schemas.openxmlformats.org/officeDocument/2006/relationships/image" Id="rId4"/><Relationship Target="../media/image49.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6.xml" Type="http://schemas.openxmlformats.org/officeDocument/2006/relationships/slideLayout" Id="rId1"/><Relationship Target="../media/image55.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6.xml" Type="http://schemas.openxmlformats.org/officeDocument/2006/relationships/slideLayout" Id="rId1"/><Relationship Target="../media/image80.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gif" Type="http://schemas.openxmlformats.org/officeDocument/2006/relationships/image" Id="rId4"/><Relationship Target="../media/image09.gif" Type="http://schemas.openxmlformats.org/officeDocument/2006/relationships/image" Id="rId3"/><Relationship Target="../media/image06.gif" Type="http://schemas.openxmlformats.org/officeDocument/2006/relationships/image" Id="rId6"/><Relationship Target="../media/image04.png" Type="http://schemas.openxmlformats.org/officeDocument/2006/relationships/image" Id="rId5"/></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1.xml" Type="http://schemas.openxmlformats.org/officeDocument/2006/relationships/slideLayout" Id="rId1"/><Relationship Target="../media/image72.png" Type="http://schemas.openxmlformats.org/officeDocument/2006/relationships/image" Id="rId4"/><Relationship Target="../media/image53.jpg" Type="http://schemas.openxmlformats.org/officeDocument/2006/relationships/image" Id="rId3"/><Relationship Target="../media/image54.png" Type="http://schemas.openxmlformats.org/officeDocument/2006/relationships/image" Id="rId6"/><Relationship Target="../media/image63.png" Type="http://schemas.openxmlformats.org/officeDocument/2006/relationships/image" Id="rId5"/></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2.xml" Type="http://schemas.openxmlformats.org/officeDocument/2006/relationships/slideLayout" Id="rId1"/><Relationship Target="../media/image83.jpg" Type="http://schemas.openxmlformats.org/officeDocument/2006/relationships/image" Id="rId4"/><Relationship Target="../media/image60.jp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58.jpg" Type="http://schemas.openxmlformats.org/officeDocument/2006/relationships/image" Id="rId4"/><Relationship Target="../media/image59.jp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2.xml" Type="http://schemas.openxmlformats.org/officeDocument/2006/relationships/slideLayout" Id="rId1"/><Relationship Target="../media/image65.jpg" Type="http://schemas.openxmlformats.org/officeDocument/2006/relationships/image" Id="rId4"/><Relationship Target="../media/image61.jp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 Target="../media/image77.png" Type="http://schemas.openxmlformats.org/officeDocument/2006/relationships/image" Id="rId4"/><Relationship Target="../media/image64.jpg" Type="http://schemas.openxmlformats.org/officeDocument/2006/relationships/image" Id="rId3"/><Relationship Target="../media/image66.png" Type="http://schemas.openxmlformats.org/officeDocument/2006/relationships/image" Id="rId5"/></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2.xml" Type="http://schemas.openxmlformats.org/officeDocument/2006/relationships/slideLayout" Id="rId1"/><Relationship Target="../media/image67.jpg" Type="http://schemas.openxmlformats.org/officeDocument/2006/relationships/image" Id="rId4"/><Relationship Target="../media/image69.jp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 Target="../media/image74.jpg" Type="http://schemas.openxmlformats.org/officeDocument/2006/relationships/image" Id="rId4"/><Relationship Target="../media/image68.jp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2.xml" Type="http://schemas.openxmlformats.org/officeDocument/2006/relationships/slideLayout" Id="rId1"/><Relationship Target="../media/image71.jpg" Type="http://schemas.openxmlformats.org/officeDocument/2006/relationships/image" Id="rId4"/><Relationship Target="../media/image70.jp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 Target="../media/image76.png" Type="http://schemas.openxmlformats.org/officeDocument/2006/relationships/image" Id="rId4"/><Relationship Target="../media/image73.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20.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2.xml" Type="http://schemas.openxmlformats.org/officeDocument/2006/relationships/slideLayout" Id="rId1"/><Relationship Target="../media/image86.jpg" Type="http://schemas.openxmlformats.org/officeDocument/2006/relationships/image" Id="rId4"/><Relationship Target="../media/image75.jp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 Target="../media/image79.jpg" Type="http://schemas.openxmlformats.org/officeDocument/2006/relationships/image" Id="rId4"/><Relationship Target="../media/image82.jp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 Target="../media/image81.png" Type="http://schemas.openxmlformats.org/officeDocument/2006/relationships/image" Id="rId4"/><Relationship Target="../media/image78.jp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8.xml" Type="http://schemas.openxmlformats.org/officeDocument/2006/relationships/slideLayout" Id="rId1"/><Relationship Target="../media/image96.jp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2.xml" Type="http://schemas.openxmlformats.org/officeDocument/2006/relationships/slideLayout" Id="rId1"/><Relationship Target="../media/image89.jpg" Type="http://schemas.openxmlformats.org/officeDocument/2006/relationships/image" Id="rId3"/></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3.xml" Type="http://schemas.openxmlformats.org/officeDocument/2006/relationships/slideLayout" Id="rId1"/><Relationship Target="../media/image97.png" Type="http://schemas.openxmlformats.org/officeDocument/2006/relationships/image" Id="rId4"/><Relationship Target="../media/image84.jpg" Type="http://schemas.openxmlformats.org/officeDocument/2006/relationships/image" Id="rId3"/><Relationship Target="../media/image87.jpg" Type="http://schemas.openxmlformats.org/officeDocument/2006/relationships/image" Id="rId5"/></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2.xml" Type="http://schemas.openxmlformats.org/officeDocument/2006/relationships/slideLayout" Id="rId1"/><Relationship Target="../media/image85.png" Type="http://schemas.openxmlformats.org/officeDocument/2006/relationships/image" Id="rId4"/><Relationship Target="../media/image90.jpg" Type="http://schemas.openxmlformats.org/officeDocument/2006/relationships/image" Id="rId3"/><Relationship Target="../media/image104.png" Type="http://schemas.openxmlformats.org/officeDocument/2006/relationships/image" Id="rId6"/><Relationship Target="../media/image95.png" Type="http://schemas.openxmlformats.org/officeDocument/2006/relationships/image" Id="rId5"/></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13.xml" Type="http://schemas.openxmlformats.org/officeDocument/2006/relationships/slideLayout" Id="rId1"/><Relationship Target="../media/image88.jpg" Type="http://schemas.openxmlformats.org/officeDocument/2006/relationships/image" Id="rId4"/><Relationship Target="../media/image91.jpg" Type="http://schemas.openxmlformats.org/officeDocument/2006/relationships/image" Id="rId3"/><Relationship Target="../media/image102.png" Type="http://schemas.openxmlformats.org/officeDocument/2006/relationships/image" Id="rId5"/></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13.xml" Type="http://schemas.openxmlformats.org/officeDocument/2006/relationships/slideLayout" Id="rId1"/><Relationship Target="../media/image98.jpg" Type="http://schemas.openxmlformats.org/officeDocument/2006/relationships/image" Id="rId10"/><Relationship Target="../media/image93.jpg" Type="http://schemas.openxmlformats.org/officeDocument/2006/relationships/image" Id="rId4"/><Relationship Target="../media/image92.jpg" Type="http://schemas.openxmlformats.org/officeDocument/2006/relationships/image" Id="rId3"/><Relationship Target="../media/image109.png" Type="http://schemas.openxmlformats.org/officeDocument/2006/relationships/image" Id="rId9"/><Relationship Target="../media/image100.jpg" Type="http://schemas.openxmlformats.org/officeDocument/2006/relationships/image" Id="rId6"/><Relationship Target="../media/image114.png" Type="http://schemas.openxmlformats.org/officeDocument/2006/relationships/image" Id="rId5"/><Relationship Target="../media/image119.png" Type="http://schemas.openxmlformats.org/officeDocument/2006/relationships/image" Id="rId8"/><Relationship Target="../media/image94.png" Type="http://schemas.openxmlformats.org/officeDocument/2006/relationships/image" Id="rId7"/></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13.xml" Type="http://schemas.openxmlformats.org/officeDocument/2006/relationships/slideLayout" Id="rId1"/><Relationship Target="../media/image107.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 Target="../media/image02.jpg" Type="http://schemas.openxmlformats.org/officeDocument/2006/relationships/image" Id="rId3"/></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8.xml" Type="http://schemas.openxmlformats.org/officeDocument/2006/relationships/slideLayout" Id="rId1"/></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6.xml" Type="http://schemas.openxmlformats.org/officeDocument/2006/relationships/slideLayout" Id="rId1"/><Relationship Target="../media/image101.png" Type="http://schemas.openxmlformats.org/officeDocument/2006/relationships/image" Id="rId3"/></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6.xml" Type="http://schemas.openxmlformats.org/officeDocument/2006/relationships/slideLayout" Id="rId1"/><Relationship Target="../media/image99.gif" Type="http://schemas.openxmlformats.org/officeDocument/2006/relationships/image" Id="rId3"/></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6.xml" Type="http://schemas.openxmlformats.org/officeDocument/2006/relationships/slideLayout" Id="rId1"/><Relationship Target="../media/image111.png" Type="http://schemas.openxmlformats.org/officeDocument/2006/relationships/image" Id="rId3"/></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6.xml" Type="http://schemas.openxmlformats.org/officeDocument/2006/relationships/slideLayout" Id="rId1"/><Relationship Target="../media/image103.gif" Type="http://schemas.openxmlformats.org/officeDocument/2006/relationships/image" Id="rId3"/></Relationships>
</file>

<file path=ppt/slides/_rels/slide65.xml.rels><?xml version="1.0" encoding="UTF-8" standalone="yes"?><Relationships xmlns="http://schemas.openxmlformats.org/package/2006/relationships"><Relationship Target="../notesSlides/notesSlide65.xml" Type="http://schemas.openxmlformats.org/officeDocument/2006/relationships/notesSlide" Id="rId2"/><Relationship Target="../slideLayouts/slideLayout6.xml" Type="http://schemas.openxmlformats.org/officeDocument/2006/relationships/slideLayout" Id="rId1"/><Relationship Target="../media/image105.gif" Type="http://schemas.openxmlformats.org/officeDocument/2006/relationships/image" Id="rId4"/><Relationship Target="../media/image106.jpg" Type="http://schemas.openxmlformats.org/officeDocument/2006/relationships/image" Id="rId3"/></Relationships>
</file>

<file path=ppt/slides/_rels/slide66.xml.rels><?xml version="1.0" encoding="UTF-8" standalone="yes"?><Relationships xmlns="http://schemas.openxmlformats.org/package/2006/relationships"><Relationship Target="../notesSlides/notesSlide66.xml" Type="http://schemas.openxmlformats.org/officeDocument/2006/relationships/notesSlide" Id="rId2"/><Relationship Target="../slideLayouts/slideLayout6.xml" Type="http://schemas.openxmlformats.org/officeDocument/2006/relationships/slideLayout" Id="rId1"/><Relationship Target="../media/image115.png" Type="http://schemas.openxmlformats.org/officeDocument/2006/relationships/image" Id="rId3"/></Relationships>
</file>

<file path=ppt/slides/_rels/slide67.xml.rels><?xml version="1.0" encoding="UTF-8" standalone="yes"?><Relationships xmlns="http://schemas.openxmlformats.org/package/2006/relationships"><Relationship Target="../notesSlides/notesSlide67.xml" Type="http://schemas.openxmlformats.org/officeDocument/2006/relationships/notesSlide" Id="rId2"/><Relationship Target="../slideLayouts/slideLayout6.xml" Type="http://schemas.openxmlformats.org/officeDocument/2006/relationships/slideLayout" Id="rId1"/><Relationship Target="../media/image108.gif" Type="http://schemas.openxmlformats.org/officeDocument/2006/relationships/image" Id="rId3"/></Relationships>
</file>

<file path=ppt/slides/_rels/slide68.xml.rels><?xml version="1.0" encoding="UTF-8" standalone="yes"?><Relationships xmlns="http://schemas.openxmlformats.org/package/2006/relationships"><Relationship Target="../notesSlides/notesSlide68.xml" Type="http://schemas.openxmlformats.org/officeDocument/2006/relationships/notesSlide" Id="rId2"/><Relationship Target="../slideLayouts/slideLayout6.xml" Type="http://schemas.openxmlformats.org/officeDocument/2006/relationships/slideLayout" Id="rId1"/></Relationships>
</file>

<file path=ppt/slides/_rels/slide69.xml.rels><?xml version="1.0" encoding="UTF-8" standalone="yes"?><Relationships xmlns="http://schemas.openxmlformats.org/package/2006/relationships"><Relationship Target="../notesSlides/notesSlide69.xml" Type="http://schemas.openxmlformats.org/officeDocument/2006/relationships/notesSlide" Id="rId2"/><Relationship Target="../slideLayouts/slideLayout8.xml" Type="http://schemas.openxmlformats.org/officeDocument/2006/relationships/slideLayout" Id="rId1"/><Relationship Target="../media/image11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8.xml" Type="http://schemas.openxmlformats.org/officeDocument/2006/relationships/slideLayout" Id="rId1"/><Relationship Target="../media/image31.png" Type="http://schemas.openxmlformats.org/officeDocument/2006/relationships/image" Id="rId3"/></Relationships>
</file>

<file path=ppt/slides/_rels/slide70.xml.rels><?xml version="1.0" encoding="UTF-8" standalone="yes"?><Relationships xmlns="http://schemas.openxmlformats.org/package/2006/relationships"><Relationship Target="../notesSlides/notesSlide70.xml" Type="http://schemas.openxmlformats.org/officeDocument/2006/relationships/notesSlide" Id="rId2"/><Relationship Target="../slideLayouts/slideLayout6.xml" Type="http://schemas.openxmlformats.org/officeDocument/2006/relationships/slideLayout" Id="rId1"/><Relationship Target="../media/image110.jpg" Type="http://schemas.openxmlformats.org/officeDocument/2006/relationships/image" Id="rId3"/></Relationships>
</file>

<file path=ppt/slides/_rels/slide71.xml.rels><?xml version="1.0" encoding="UTF-8" standalone="yes"?><Relationships xmlns="http://schemas.openxmlformats.org/package/2006/relationships"><Relationship Target="../notesSlides/notesSlide71.xml" Type="http://schemas.openxmlformats.org/officeDocument/2006/relationships/notesSlide" Id="rId2"/><Relationship Target="../slideLayouts/slideLayout6.xml" Type="http://schemas.openxmlformats.org/officeDocument/2006/relationships/slideLayout" Id="rId1"/></Relationships>
</file>

<file path=ppt/slides/_rels/slide72.xml.rels><?xml version="1.0" encoding="UTF-8" standalone="yes"?><Relationships xmlns="http://schemas.openxmlformats.org/package/2006/relationships"><Relationship Target="../notesSlides/notesSlide72.xml" Type="http://schemas.openxmlformats.org/officeDocument/2006/relationships/notesSlide" Id="rId2"/><Relationship Target="../slideLayouts/slideLayout8.xml" Type="http://schemas.openxmlformats.org/officeDocument/2006/relationships/slideLayout" Id="rId1"/></Relationships>
</file>

<file path=ppt/slides/_rels/slide73.xml.rels><?xml version="1.0" encoding="UTF-8" standalone="yes"?><Relationships xmlns="http://schemas.openxmlformats.org/package/2006/relationships"><Relationship Target="../notesSlides/notesSlide73.xml" Type="http://schemas.openxmlformats.org/officeDocument/2006/relationships/notesSlide" Id="rId2"/><Relationship Target="../slideLayouts/slideLayout8.xml" Type="http://schemas.openxmlformats.org/officeDocument/2006/relationships/slideLayout" Id="rId1"/></Relationships>
</file>

<file path=ppt/slides/_rels/slide74.xml.rels><?xml version="1.0" encoding="UTF-8" standalone="yes"?><Relationships xmlns="http://schemas.openxmlformats.org/package/2006/relationships"><Relationship Target="../notesSlides/notesSlide74.xml" Type="http://schemas.openxmlformats.org/officeDocument/2006/relationships/notesSlide" Id="rId2"/><Relationship Target="../slideLayouts/slideLayout8.xml" Type="http://schemas.openxmlformats.org/officeDocument/2006/relationships/slideLayout" Id="rId1"/></Relationships>
</file>

<file path=ppt/slides/_rels/slide75.xml.rels><?xml version="1.0" encoding="UTF-8" standalone="yes"?><Relationships xmlns="http://schemas.openxmlformats.org/package/2006/relationships"><Relationship Target="../notesSlides/notesSlide75.xml" Type="http://schemas.openxmlformats.org/officeDocument/2006/relationships/notesSlide" Id="rId2"/><Relationship Target="../slideLayouts/slideLayout8.xml" Type="http://schemas.openxmlformats.org/officeDocument/2006/relationships/slideLayout" Id="rId1"/></Relationships>
</file>

<file path=ppt/slides/_rels/slide76.xml.rels><?xml version="1.0" encoding="UTF-8" standalone="yes"?><Relationships xmlns="http://schemas.openxmlformats.org/package/2006/relationships"><Relationship Target="../notesSlides/notesSlide76.xml" Type="http://schemas.openxmlformats.org/officeDocument/2006/relationships/notesSlide" Id="rId2"/><Relationship Target="../slideLayouts/slideLayout8.xml" Type="http://schemas.openxmlformats.org/officeDocument/2006/relationships/slideLayout" Id="rId1"/></Relationships>
</file>

<file path=ppt/slides/_rels/slide77.xml.rels><?xml version="1.0" encoding="UTF-8" standalone="yes"?><Relationships xmlns="http://schemas.openxmlformats.org/package/2006/relationships"><Relationship Target="../notesSlides/notesSlide77.xml" Type="http://schemas.openxmlformats.org/officeDocument/2006/relationships/notesSlide" Id="rId2"/><Relationship Target="../slideLayouts/slideLayout2.xml" Type="http://schemas.openxmlformats.org/officeDocument/2006/relationships/slideLayout" Id="rId1"/></Relationships>
</file>

<file path=ppt/slides/_rels/slide78.xml.rels><?xml version="1.0" encoding="UTF-8" standalone="yes"?><Relationships xmlns="http://schemas.openxmlformats.org/package/2006/relationships"><Relationship Target="../notesSlides/notesSlide78.xml" Type="http://schemas.openxmlformats.org/officeDocument/2006/relationships/notesSlide" Id="rId2"/><Relationship Target="../slideLayouts/slideLayout1.xml" Type="http://schemas.openxmlformats.org/officeDocument/2006/relationships/slideLayout" Id="rId1"/></Relationships>
</file>

<file path=ppt/slides/_rels/slide79.xml.rels><?xml version="1.0" encoding="UTF-8" standalone="yes"?><Relationships xmlns="http://schemas.openxmlformats.org/package/2006/relationships"><Relationship Target="../notesSlides/notesSlide79.xml" Type="http://schemas.openxmlformats.org/officeDocument/2006/relationships/notesSlide" Id="rId2"/><Relationship Target="../slideLayouts/slideLayout1.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8.xml" Type="http://schemas.openxmlformats.org/officeDocument/2006/relationships/slideLayout" Id="rId1"/><Relationship Target="../media/image11.jpg" Type="http://schemas.openxmlformats.org/officeDocument/2006/relationships/image" Id="rId3"/></Relationships>
</file>

<file path=ppt/slides/_rels/slide80.xml.rels><?xml version="1.0" encoding="UTF-8" standalone="yes"?><Relationships xmlns="http://schemas.openxmlformats.org/package/2006/relationships"><Relationship Target="../notesSlides/notesSlide80.xml" Type="http://schemas.openxmlformats.org/officeDocument/2006/relationships/notesSlide" Id="rId2"/><Relationship Target="../slideLayouts/slideLayout2.xml" Type="http://schemas.openxmlformats.org/officeDocument/2006/relationships/slideLayout" Id="rId1"/></Relationships>
</file>

<file path=ppt/slides/_rels/slide81.xml.rels><?xml version="1.0" encoding="UTF-8" standalone="yes"?><Relationships xmlns="http://schemas.openxmlformats.org/package/2006/relationships"><Relationship Target="../notesSlides/notesSlide81.xml" Type="http://schemas.openxmlformats.org/officeDocument/2006/relationships/notesSlide" Id="rId2"/><Relationship Target="../slideLayouts/slideLayout11.xml" Type="http://schemas.openxmlformats.org/officeDocument/2006/relationships/slideLayout" Id="rId1"/><Relationship Target="../media/image116.jpg" Type="http://schemas.openxmlformats.org/officeDocument/2006/relationships/image" Id="rId4"/><Relationship Target="../media/image120.png" Type="http://schemas.openxmlformats.org/officeDocument/2006/relationships/image" Id="rId3"/><Relationship Target="../media/image113.jpg" Type="http://schemas.openxmlformats.org/officeDocument/2006/relationships/image" Id="rId5"/></Relationships>
</file>

<file path=ppt/slides/_rels/slide82.xml.rels><?xml version="1.0" encoding="UTF-8" standalone="yes"?><Relationships xmlns="http://schemas.openxmlformats.org/package/2006/relationships"><Relationship Target="../notesSlides/notesSlide82.xml" Type="http://schemas.openxmlformats.org/officeDocument/2006/relationships/notesSlide" Id="rId2"/><Relationship Target="../slideLayouts/slideLayout2.xml" Type="http://schemas.openxmlformats.org/officeDocument/2006/relationships/slideLayout" Id="rId1"/></Relationships>
</file>

<file path=ppt/slides/_rels/slide83.xml.rels><?xml version="1.0" encoding="UTF-8" standalone="yes"?><Relationships xmlns="http://schemas.openxmlformats.org/package/2006/relationships"><Relationship Target="../notesSlides/notesSlide83.xml" Type="http://schemas.openxmlformats.org/officeDocument/2006/relationships/notesSlide" Id="rId2"/><Relationship Target="../slideLayouts/slideLayout14.xml" Type="http://schemas.openxmlformats.org/officeDocument/2006/relationships/slideLayout" Id="rId1"/><Relationship Target="../media/image124.png" Type="http://schemas.openxmlformats.org/officeDocument/2006/relationships/image" Id="rId4"/><Relationship Target="../media/image118.png" Type="http://schemas.openxmlformats.org/officeDocument/2006/relationships/image" Id="rId3"/></Relationships>
</file>

<file path=ppt/slides/_rels/slide84.xml.rels><?xml version="1.0" encoding="UTF-8" standalone="yes"?><Relationships xmlns="http://schemas.openxmlformats.org/package/2006/relationships"><Relationship Target="../notesSlides/notesSlide84.xml" Type="http://schemas.openxmlformats.org/officeDocument/2006/relationships/notesSlide" Id="rId2"/><Relationship Target="../slideLayouts/slideLayout2.xml" Type="http://schemas.openxmlformats.org/officeDocument/2006/relationships/slideLayout" Id="rId1"/></Relationships>
</file>

<file path=ppt/slides/_rels/slide85.xml.rels><?xml version="1.0" encoding="UTF-8" standalone="yes"?><Relationships xmlns="http://schemas.openxmlformats.org/package/2006/relationships"><Relationship Target="../notesSlides/notesSlide85.xml" Type="http://schemas.openxmlformats.org/officeDocument/2006/relationships/notesSlide" Id="rId2"/><Relationship Target="../slideLayouts/slideLayout14.xml" Type="http://schemas.openxmlformats.org/officeDocument/2006/relationships/slideLayout" Id="rId1"/><Relationship Target="../media/image117.jpg" Type="http://schemas.openxmlformats.org/officeDocument/2006/relationships/image" Id="rId3"/></Relationships>
</file>

<file path=ppt/slides/_rels/slide86.xml.rels><?xml version="1.0" encoding="UTF-8" standalone="yes"?><Relationships xmlns="http://schemas.openxmlformats.org/package/2006/relationships"><Relationship Target="../notesSlides/notesSlide86.xml" Type="http://schemas.openxmlformats.org/officeDocument/2006/relationships/notesSlide" Id="rId2"/><Relationship Target="../slideLayouts/slideLayout2.xml" Type="http://schemas.openxmlformats.org/officeDocument/2006/relationships/slideLayout" Id="rId1"/></Relationships>
</file>

<file path=ppt/slides/_rels/slide87.xml.rels><?xml version="1.0" encoding="UTF-8" standalone="yes"?><Relationships xmlns="http://schemas.openxmlformats.org/package/2006/relationships"><Relationship Target="../notesSlides/notesSlide87.xml" Type="http://schemas.openxmlformats.org/officeDocument/2006/relationships/notesSlide" Id="rId2"/><Relationship Target="../slideLayouts/slideLayout2.xml" Type="http://schemas.openxmlformats.org/officeDocument/2006/relationships/slideLayout" Id="rId1"/></Relationships>
</file>

<file path=ppt/slides/_rels/slide88.xml.rels><?xml version="1.0" encoding="UTF-8" standalone="yes"?><Relationships xmlns="http://schemas.openxmlformats.org/package/2006/relationships"><Relationship Target="../notesSlides/notesSlide88.xml" Type="http://schemas.openxmlformats.org/officeDocument/2006/relationships/notesSlide" Id="rId2"/><Relationship Target="../slideLayouts/slideLayout11.xml" Type="http://schemas.openxmlformats.org/officeDocument/2006/relationships/slideLayout" Id="rId1"/><Relationship Target="../media/image130.png" Type="http://schemas.openxmlformats.org/officeDocument/2006/relationships/image" Id="rId4"/><Relationship Target="../media/image122.jpg" Type="http://schemas.openxmlformats.org/officeDocument/2006/relationships/image" Id="rId3"/><Relationship Target="../media/image129.png" Type="http://schemas.openxmlformats.org/officeDocument/2006/relationships/image" Id="rId5"/></Relationships>
</file>

<file path=ppt/slides/_rels/slide89.xml.rels><?xml version="1.0" encoding="UTF-8" standalone="yes"?><Relationships xmlns="http://schemas.openxmlformats.org/package/2006/relationships"><Relationship Target="../notesSlides/notesSlide89.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8.xml" Type="http://schemas.openxmlformats.org/officeDocument/2006/relationships/slideLayout" Id="rId1"/><Relationship Target="../media/image39.png" Type="http://schemas.openxmlformats.org/officeDocument/2006/relationships/image" Id="rId3"/></Relationships>
</file>

<file path=ppt/slides/_rels/slide90.xml.rels><?xml version="1.0" encoding="UTF-8" standalone="yes"?><Relationships xmlns="http://schemas.openxmlformats.org/package/2006/relationships"><Relationship Target="../notesSlides/notesSlide90.xml" Type="http://schemas.openxmlformats.org/officeDocument/2006/relationships/notesSlide" Id="rId2"/><Relationship Target="../slideLayouts/slideLayout15.xml" Type="http://schemas.openxmlformats.org/officeDocument/2006/relationships/slideLayout" Id="rId1"/><Relationship Target="../media/image123.jpg" Type="http://schemas.openxmlformats.org/officeDocument/2006/relationships/image" Id="rId4"/><Relationship Target="../media/image121.jpg" Type="http://schemas.openxmlformats.org/officeDocument/2006/relationships/image" Id="rId3"/><Relationship Target="../media/image132.png" Type="http://schemas.openxmlformats.org/officeDocument/2006/relationships/image" Id="rId5"/></Relationships>
</file>

<file path=ppt/slides/_rels/slide91.xml.rels><?xml version="1.0" encoding="UTF-8" standalone="yes"?><Relationships xmlns="http://schemas.openxmlformats.org/package/2006/relationships"><Relationship Target="../notesSlides/notesSlide91.xml" Type="http://schemas.openxmlformats.org/officeDocument/2006/relationships/notesSlide" Id="rId2"/><Relationship Target="../slideLayouts/slideLayout15.xml" Type="http://schemas.openxmlformats.org/officeDocument/2006/relationships/slideLayout" Id="rId1"/><Relationship Target="../media/image131.jpg" Type="http://schemas.openxmlformats.org/officeDocument/2006/relationships/image" Id="rId10"/><Relationship Target="../media/image126.jpg" Type="http://schemas.openxmlformats.org/officeDocument/2006/relationships/image" Id="rId4"/><Relationship Target="../media/image128.png" Type="http://schemas.openxmlformats.org/officeDocument/2006/relationships/image" Id="rId3"/><Relationship Target="../media/image134.jpg" Type="http://schemas.openxmlformats.org/officeDocument/2006/relationships/image" Id="rId9"/><Relationship Target="../media/image125.jpg" Type="http://schemas.openxmlformats.org/officeDocument/2006/relationships/image" Id="rId6"/><Relationship Target="../media/image127.jpg" Type="http://schemas.openxmlformats.org/officeDocument/2006/relationships/image" Id="rId5"/><Relationship Target="../media/image135.png" Type="http://schemas.openxmlformats.org/officeDocument/2006/relationships/image" Id="rId8"/><Relationship Target="../media/image138.png" Type="http://schemas.openxmlformats.org/officeDocument/2006/relationships/image" Id="rId7"/></Relationships>
</file>

<file path=ppt/slides/_rels/slide92.xml.rels><?xml version="1.0" encoding="UTF-8" standalone="yes"?><Relationships xmlns="http://schemas.openxmlformats.org/package/2006/relationships"><Relationship Target="../notesSlides/notesSlide92.xml" Type="http://schemas.openxmlformats.org/officeDocument/2006/relationships/notesSlide" Id="rId2"/><Relationship Target="../slideLayouts/slideLayout15.xml" Type="http://schemas.openxmlformats.org/officeDocument/2006/relationships/slideLayout" Id="rId1"/><Relationship Target="../media/image133.png" Type="http://schemas.openxmlformats.org/officeDocument/2006/relationships/image" Id="rId4"/><Relationship Target="../media/image137.png" Type="http://schemas.openxmlformats.org/officeDocument/2006/relationships/image" Id="rId3"/><Relationship Target="../media/image136.jpg" Type="http://schemas.openxmlformats.org/officeDocument/2006/relationships/image" Id="rId6"/><Relationship Target="../media/image139.png" Type="http://schemas.openxmlformats.org/officeDocument/2006/relationships/image" Id="rId5"/><Relationship Target="../media/image140.pn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sp>
        <p:nvSpPr>
          <p:cNvPr id="154" name="Shape 154"/>
          <p:cNvSpPr txBox="1"/>
          <p:nvPr>
            <p:ph type="ctrTitle"/>
          </p:nvPr>
        </p:nvSpPr>
        <p:spPr>
          <a:xfrm>
            <a:off y="689357" x="1371600"/>
            <a:ext cy="1000499" cx="6400799"/>
          </a:xfrm>
          <a:prstGeom prst="rect">
            <a:avLst/>
          </a:prstGeom>
          <a:noFill/>
          <a:ln w="9525" cap="flat">
            <a:solidFill>
              <a:srgbClr val="4C1130"/>
            </a:solidFill>
            <a:prstDash val="solid"/>
            <a:round/>
            <a:headEnd w="med" len="med" type="none"/>
            <a:tailEnd w="med" len="med" type="none"/>
          </a:ln>
        </p:spPr>
        <p:txBody>
          <a:bodyPr bIns="91425" rIns="91425" lIns="91425" tIns="91425" anchor="b" anchorCtr="0">
            <a:noAutofit/>
          </a:bodyPr>
          <a:lstStyle/>
          <a:p>
            <a:pPr>
              <a:spcBef>
                <a:spcPts val="0"/>
              </a:spcBef>
              <a:buNone/>
            </a:pPr>
            <a:r>
              <a:rPr lang="en">
                <a:solidFill>
                  <a:schemeClr val="dk1"/>
                </a:solidFill>
                <a:latin typeface="Fredericka the Great"/>
                <a:ea typeface="Fredericka the Great"/>
                <a:cs typeface="Fredericka the Great"/>
                <a:sym typeface="Fredericka the Great"/>
              </a:rPr>
              <a:t>Energy and matter in the ecosystem</a:t>
            </a:r>
          </a:p>
        </p:txBody>
      </p:sp>
      <p:sp>
        <p:nvSpPr>
          <p:cNvPr id="155" name="Shape 155"/>
          <p:cNvSpPr txBox="1"/>
          <p:nvPr>
            <p:ph idx="1" type="subTitle"/>
          </p:nvPr>
        </p:nvSpPr>
        <p:spPr>
          <a:xfrm>
            <a:off y="2424125" x="6027025"/>
            <a:ext cy="2613300" cx="3000600"/>
          </a:xfrm>
          <a:prstGeom prst="rect">
            <a:avLst/>
          </a:prstGeom>
        </p:spPr>
        <p:txBody>
          <a:bodyPr bIns="91425" rIns="91425" lIns="91425" tIns="91425" anchor="t" anchorCtr="0">
            <a:noAutofit/>
          </a:bodyPr>
          <a:lstStyle/>
          <a:p>
            <a:pPr algn="ctr" rtl="0" lvl="0">
              <a:spcBef>
                <a:spcPts val="0"/>
              </a:spcBef>
              <a:buNone/>
            </a:pPr>
            <a:r>
              <a:rPr lang="en">
                <a:solidFill>
                  <a:srgbClr val="434343"/>
                </a:solidFill>
              </a:rPr>
              <a:t>By Bella Xu</a:t>
            </a:r>
          </a:p>
          <a:p>
            <a:pPr algn="ctr" rtl="0" lvl="0">
              <a:spcBef>
                <a:spcPts val="0"/>
              </a:spcBef>
              <a:buNone/>
            </a:pPr>
            <a:r>
              <a:rPr lang="en">
                <a:solidFill>
                  <a:srgbClr val="434343"/>
                </a:solidFill>
              </a:rPr>
              <a:t>Sarunyu Umbumroong</a:t>
            </a:r>
          </a:p>
          <a:p>
            <a:pPr algn="ctr" rtl="0" lvl="0">
              <a:spcBef>
                <a:spcPts val="0"/>
              </a:spcBef>
              <a:buNone/>
            </a:pPr>
            <a:r>
              <a:rPr lang="en">
                <a:solidFill>
                  <a:srgbClr val="434343"/>
                </a:solidFill>
              </a:rPr>
              <a:t>Justin Lee</a:t>
            </a:r>
          </a:p>
          <a:p>
            <a:pPr algn="ctr" rtl="0" lvl="0">
              <a:spcBef>
                <a:spcPts val="0"/>
              </a:spcBef>
              <a:buNone/>
            </a:pPr>
            <a:r>
              <a:rPr lang="en">
                <a:solidFill>
                  <a:srgbClr val="434343"/>
                </a:solidFill>
              </a:rPr>
              <a:t>Devin Lu</a:t>
            </a:r>
          </a:p>
          <a:p>
            <a:pPr>
              <a:spcBef>
                <a:spcPts val="0"/>
              </a:spcBef>
              <a:buNone/>
            </a:pPr>
            <a:r>
              <a:t/>
            </a:r>
            <a:endParaRPr>
              <a:solidFill>
                <a:srgbClr val="000000"/>
              </a:solidFill>
            </a:endParaRPr>
          </a:p>
        </p:txBody>
      </p:sp>
      <p:pic>
        <p:nvPicPr>
          <p:cNvPr id="156" name="Shape 156"/>
          <p:cNvPicPr preferRelativeResize="0"/>
          <p:nvPr/>
        </p:nvPicPr>
        <p:blipFill>
          <a:blip r:embed="rId3"/>
          <a:stretch>
            <a:fillRect/>
          </a:stretch>
        </p:blipFill>
        <p:spPr>
          <a:xfrm rot="-515999">
            <a:off y="1978175" x="1093574"/>
            <a:ext cy="2812224" cx="3515274"/>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sp>
        <p:nvSpPr>
          <p:cNvPr id="222" name="Shape 222"/>
          <p:cNvSpPr txBox="1"/>
          <p:nvPr>
            <p:ph type="title"/>
          </p:nvPr>
        </p:nvSpPr>
        <p:spPr>
          <a:xfrm>
            <a:off y="205977" x="457200"/>
            <a:ext cy="1069181" cx="8229600"/>
          </a:xfrm>
          <a:prstGeom prst="rect">
            <a:avLst/>
          </a:prstGeom>
          <a:solidFill>
            <a:srgbClr val="B0DFA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546422"/>
              </a:buClr>
              <a:buSzPct val="25000"/>
              <a:buFont typeface="Arial"/>
              <a:buNone/>
            </a:pPr>
            <a:r>
              <a:rPr strike="noStrike" u="none" b="0" cap="none" baseline="0" sz="2400" lang="en" i="0">
                <a:solidFill>
                  <a:srgbClr val="546422"/>
                </a:solidFill>
                <a:latin typeface="Arial"/>
                <a:ea typeface="Arial"/>
                <a:cs typeface="Arial"/>
                <a:sym typeface="Arial"/>
              </a:rPr>
              <a:t>                             </a:t>
            </a:r>
            <a:r>
              <a:rPr strike="noStrike" u="none" b="0" cap="none" baseline="0" sz="2000" lang="en" i="0">
                <a:solidFill>
                  <a:srgbClr val="546422"/>
                </a:solidFill>
                <a:latin typeface="Arial"/>
                <a:ea typeface="Arial"/>
                <a:cs typeface="Arial"/>
                <a:sym typeface="Arial"/>
              </a:rPr>
              <a:t>  Omnivore Animals.</a:t>
            </a:r>
            <a:r>
              <a:rPr strike="noStrike" u="none" b="0" cap="none" baseline="0" sz="1600" lang="en" i="0">
                <a:solidFill>
                  <a:srgbClr val="546422"/>
                </a:solidFill>
                <a:latin typeface="Arial"/>
                <a:ea typeface="Arial"/>
                <a:cs typeface="Arial"/>
                <a:sym typeface="Arial"/>
              </a:rPr>
              <a:t>Omnivore animals get their energy from animals and some parts of the plant, like fruit and vergetables. Humans are omnivore because they get energy from meat, vegetables and fruit.</a:t>
            </a:r>
          </a:p>
        </p:txBody>
      </p:sp>
      <p:pic>
        <p:nvPicPr>
          <p:cNvPr id="223" name="Shape 223"/>
          <p:cNvPicPr preferRelativeResize="0"/>
          <p:nvPr/>
        </p:nvPicPr>
        <p:blipFill rotWithShape="1">
          <a:blip r:embed="rId3"/>
          <a:srcRect t="0" b="0" r="0" l="0"/>
          <a:stretch/>
        </p:blipFill>
        <p:spPr>
          <a:xfrm>
            <a:off y="1742150" x="1151737"/>
            <a:ext cy="3150299" cx="68406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sp>
        <p:nvSpPr>
          <p:cNvPr id="228" name="Shape 228"/>
          <p:cNvSpPr txBox="1"/>
          <p:nvPr>
            <p:ph type="title"/>
          </p:nvPr>
        </p:nvSpPr>
        <p:spPr>
          <a:xfrm>
            <a:off y="205977" x="457200"/>
            <a:ext cy="962025" cx="8229600"/>
          </a:xfrm>
          <a:prstGeom prst="rect">
            <a:avLst/>
          </a:prstGeom>
          <a:solidFill>
            <a:srgbClr val="CBEAC0"/>
          </a:solid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546422"/>
              </a:buClr>
              <a:buSzPct val="25000"/>
              <a:buFont typeface="Arial"/>
              <a:buNone/>
            </a:pPr>
            <a:r>
              <a:rPr strike="noStrike" u="none" b="0" cap="none" baseline="0" sz="2000" lang="en" i="0">
                <a:solidFill>
                  <a:srgbClr val="546422"/>
                </a:solidFill>
                <a:latin typeface="Arial"/>
                <a:ea typeface="Arial"/>
                <a:cs typeface="Arial"/>
                <a:sym typeface="Arial"/>
              </a:rPr>
              <a:t>All these animals are importart in our Ecosystem. If one of them disappears,  it will alter the rest of the food chain life. We have to protect our planet. It is so important to keep our Ecosystem healthy and full of life.</a:t>
            </a:r>
          </a:p>
        </p:txBody>
      </p:sp>
      <p:pic>
        <p:nvPicPr>
          <p:cNvPr id="229" name="Shape 229"/>
          <p:cNvPicPr preferRelativeResize="0"/>
          <p:nvPr/>
        </p:nvPicPr>
        <p:blipFill rotWithShape="1">
          <a:blip r:embed="rId3"/>
          <a:srcRect t="0" b="0" r="-15957" l="-10078"/>
          <a:stretch/>
        </p:blipFill>
        <p:spPr>
          <a:xfrm>
            <a:off y="1295133" x="1601000"/>
            <a:ext cy="3536099" cx="59421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y="0" x="0"/>
          <a:ext cy="0" cx="0"/>
          <a:chOff y="0" x="0"/>
          <a:chExt cy="0" cx="0"/>
        </a:xfrm>
      </p:grpSpPr>
      <p:sp>
        <p:nvSpPr>
          <p:cNvPr id="234" name="Shape 234"/>
          <p:cNvSpPr txBox="1"/>
          <p:nvPr>
            <p:ph type="title"/>
          </p:nvPr>
        </p:nvSpPr>
        <p:spPr>
          <a:xfrm>
            <a:off y="379827" x="457200"/>
            <a:ext cy="857400" cx="8229600"/>
          </a:xfrm>
          <a:prstGeom prst="rect">
            <a:avLst/>
          </a:prstGeom>
        </p:spPr>
        <p:txBody>
          <a:bodyPr bIns="91425" rIns="91425" lIns="91425" tIns="91425" anchor="ctr" anchorCtr="0">
            <a:noAutofit/>
          </a:bodyPr>
          <a:lstStyle/>
          <a:p>
            <a:pPr>
              <a:spcBef>
                <a:spcPts val="0"/>
              </a:spcBef>
              <a:buNone/>
            </a:pPr>
            <a:r>
              <a:rPr sz="3000" lang="en">
                <a:solidFill>
                  <a:srgbClr val="38761D"/>
                </a:solidFill>
              </a:rPr>
              <a:t>Predator and prey relationship</a:t>
            </a:r>
          </a:p>
        </p:txBody>
      </p:sp>
      <p:sp>
        <p:nvSpPr>
          <p:cNvPr id="235" name="Shape 235"/>
          <p:cNvSpPr txBox="1"/>
          <p:nvPr>
            <p:ph idx="1" type="body"/>
          </p:nvPr>
        </p:nvSpPr>
        <p:spPr>
          <a:xfrm>
            <a:off y="1466650" x="3767275"/>
            <a:ext cy="3357299" cx="4558200"/>
          </a:xfrm>
          <a:prstGeom prst="rect">
            <a:avLst/>
          </a:prstGeom>
        </p:spPr>
        <p:txBody>
          <a:bodyPr bIns="91425" rIns="91425" lIns="91425" tIns="91425" anchor="t" anchorCtr="0">
            <a:noAutofit/>
          </a:bodyPr>
          <a:lstStyle/>
          <a:p>
            <a:pPr>
              <a:spcBef>
                <a:spcPts val="0"/>
              </a:spcBef>
              <a:buNone/>
            </a:pPr>
            <a:r>
              <a:rPr sz="2400" lang="en"/>
              <a:t>Also animals feed on other animal the one hunting is the predator and the one being hunted is the prey</a:t>
            </a:r>
          </a:p>
        </p:txBody>
      </p:sp>
      <p:pic>
        <p:nvPicPr>
          <p:cNvPr id="236" name="Shape 236"/>
          <p:cNvPicPr preferRelativeResize="0"/>
          <p:nvPr/>
        </p:nvPicPr>
        <p:blipFill>
          <a:blip r:embed="rId3"/>
          <a:stretch>
            <a:fillRect/>
          </a:stretch>
        </p:blipFill>
        <p:spPr>
          <a:xfrm>
            <a:off y="2307100" x="1139400"/>
            <a:ext cy="1676400" cx="2247900"/>
          </a:xfrm>
          <a:prstGeom prst="rect">
            <a:avLst/>
          </a:prstGeom>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8" fill="hold" presetSubtype="0" presetClass="emph" nodeType="clickEffect">
                                  <p:stCondLst>
                                    <p:cond delay="0"/>
                                  </p:stCondLst>
                                  <p:childTnLst>
                                    <p:animRot by="-21600000">
                                      <p:cBhvr>
                                        <p:cTn dur="1000" fill="hold"/>
                                        <p:tgtEl>
                                          <p:spTgt spid="23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y="0" x="0"/>
          <a:ext cy="0" cx="0"/>
          <a:chOff y="0" x="0"/>
          <a:chExt cy="0" cx="0"/>
        </a:xfrm>
      </p:grpSpPr>
      <p:sp>
        <p:nvSpPr>
          <p:cNvPr id="241" name="Shape 241"/>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t>Key terms</a:t>
            </a:r>
          </a:p>
        </p:txBody>
      </p:sp>
      <p:sp>
        <p:nvSpPr>
          <p:cNvPr id="242" name="Shape 242"/>
          <p:cNvSpPr txBox="1"/>
          <p:nvPr>
            <p:ph idx="1" type="body"/>
          </p:nvPr>
        </p:nvSpPr>
        <p:spPr>
          <a:xfrm>
            <a:off y="1110650" x="534225"/>
            <a:ext cy="3725699" cx="8229600"/>
          </a:xfrm>
          <a:prstGeom prst="rect">
            <a:avLst/>
          </a:prstGeom>
          <a:ln>
            <a:noFill/>
          </a:ln>
        </p:spPr>
        <p:txBody>
          <a:bodyPr bIns="91425" rIns="91425" lIns="91425" tIns="91425" anchor="t" anchorCtr="0">
            <a:noAutofit/>
          </a:bodyPr>
          <a:lstStyle/>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Prey -</a:t>
            </a:r>
            <a:r>
              <a:rPr sz="1100" lang="en">
                <a:solidFill>
                  <a:srgbClr val="000000"/>
                </a:solidFill>
                <a:latin typeface="Arial"/>
                <a:ea typeface="Arial"/>
                <a:cs typeface="Arial"/>
                <a:sym typeface="Arial"/>
              </a:rPr>
              <a:t>an animal that is hunted and killed by another for food</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symbiosis-</a:t>
            </a:r>
            <a:r>
              <a:rPr sz="1100" lang="en">
                <a:solidFill>
                  <a:srgbClr val="000000"/>
                </a:solidFill>
                <a:latin typeface="Arial"/>
                <a:ea typeface="Arial"/>
                <a:cs typeface="Arial"/>
                <a:sym typeface="Arial"/>
              </a:rPr>
              <a:t>interaction between two different organisms living in close physical association, typically to the advantage of both.</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energy pyramid-</a:t>
            </a:r>
            <a:r>
              <a:rPr sz="1200" lang="en">
                <a:solidFill>
                  <a:srgbClr val="000000"/>
                </a:solidFill>
                <a:latin typeface="Arial"/>
                <a:ea typeface="Arial"/>
                <a:cs typeface="Arial"/>
                <a:sym typeface="Arial"/>
              </a:rPr>
              <a:t> a graphical model of </a:t>
            </a:r>
            <a:r>
              <a:rPr b="1" sz="1200" lang="en">
                <a:solidFill>
                  <a:srgbClr val="000000"/>
                </a:solidFill>
                <a:latin typeface="Arial"/>
                <a:ea typeface="Arial"/>
                <a:cs typeface="Arial"/>
                <a:sym typeface="Arial"/>
              </a:rPr>
              <a:t>energy</a:t>
            </a:r>
            <a:r>
              <a:rPr sz="1200" lang="en">
                <a:solidFill>
                  <a:srgbClr val="000000"/>
                </a:solidFill>
                <a:latin typeface="Arial"/>
                <a:ea typeface="Arial"/>
                <a:cs typeface="Arial"/>
                <a:sym typeface="Arial"/>
              </a:rPr>
              <a:t> flow in a community.</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commensalism-</a:t>
            </a:r>
            <a:r>
              <a:rPr sz="1200" lang="en">
                <a:solidFill>
                  <a:srgbClr val="000000"/>
                </a:solidFill>
                <a:latin typeface="Georgia"/>
                <a:ea typeface="Georgia"/>
                <a:cs typeface="Georgia"/>
                <a:sym typeface="Georgia"/>
              </a:rPr>
              <a:t>when one species benefits and the other neither benefits or is harmed</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parasitism-</a:t>
            </a:r>
            <a:r>
              <a:rPr sz="1200" lang="en">
                <a:solidFill>
                  <a:srgbClr val="000000"/>
                </a:solidFill>
                <a:latin typeface="Georgia"/>
                <a:ea typeface="Georgia"/>
                <a:cs typeface="Georgia"/>
                <a:sym typeface="Georgia"/>
              </a:rPr>
              <a:t>a relationship that involves one organism living with, on, or inside another organism and harming it.</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mutualism-</a:t>
            </a:r>
            <a:r>
              <a:rPr sz="1200" lang="en">
                <a:solidFill>
                  <a:srgbClr val="000000"/>
                </a:solidFill>
                <a:latin typeface="Georgia"/>
                <a:ea typeface="Georgia"/>
                <a:cs typeface="Georgia"/>
                <a:sym typeface="Georgia"/>
              </a:rPr>
              <a:t>A relationship in which both species benefit</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predation-</a:t>
            </a:r>
            <a:r>
              <a:rPr sz="1100" lang="en">
                <a:solidFill>
                  <a:srgbClr val="000000"/>
                </a:solidFill>
                <a:latin typeface="Arial"/>
                <a:ea typeface="Arial"/>
                <a:cs typeface="Arial"/>
                <a:sym typeface="Arial"/>
              </a:rPr>
              <a:t>the preying of one animal on others</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amensalism-</a:t>
            </a:r>
            <a:r>
              <a:rPr sz="1000" lang="en">
                <a:solidFill>
                  <a:srgbClr val="000000"/>
                </a:solidFill>
                <a:latin typeface="Verdana"/>
                <a:ea typeface="Verdana"/>
                <a:cs typeface="Verdana"/>
                <a:sym typeface="Verdana"/>
              </a:rPr>
              <a:t>a </a:t>
            </a:r>
            <a:r>
              <a:rPr u="sng" sz="1000" lang="en">
                <a:solidFill>
                  <a:srgbClr val="000000"/>
                </a:solidFill>
                <a:latin typeface="Verdana"/>
                <a:ea typeface="Verdana"/>
                <a:cs typeface="Verdana"/>
                <a:sym typeface="Verdana"/>
              </a:rPr>
              <a:t>relationship</a:t>
            </a:r>
            <a:r>
              <a:rPr sz="1000" lang="en">
                <a:solidFill>
                  <a:srgbClr val="000000"/>
                </a:solidFill>
                <a:latin typeface="Verdana"/>
                <a:ea typeface="Verdana"/>
                <a:cs typeface="Verdana"/>
                <a:sym typeface="Verdana"/>
              </a:rPr>
              <a:t> between two species of organisms in </a:t>
            </a:r>
            <a:r>
              <a:rPr sz="1000" lang="en">
                <a:solidFill>
                  <a:srgbClr val="000000"/>
                </a:solidFill>
                <a:latin typeface="Verdana"/>
                <a:ea typeface="Verdana"/>
                <a:cs typeface="Verdana"/>
                <a:sym typeface="Verdana"/>
                <a:hlinkClick r:id="rId3"/>
              </a:rPr>
              <a:t>which</a:t>
            </a:r>
            <a:r>
              <a:rPr sz="1000" lang="en">
                <a:solidFill>
                  <a:srgbClr val="000000"/>
                </a:solidFill>
                <a:latin typeface="Verdana"/>
                <a:ea typeface="Verdana"/>
                <a:cs typeface="Verdana"/>
                <a:sym typeface="Verdana"/>
              </a:rPr>
              <a:t> the individuals of one species adversely affect those of the other and are unaffected themselves.</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host-</a:t>
            </a:r>
            <a:r>
              <a:rPr sz="1200" lang="en">
                <a:solidFill>
                  <a:srgbClr val="000000"/>
                </a:solidFill>
                <a:latin typeface="Georgia"/>
                <a:ea typeface="Georgia"/>
                <a:cs typeface="Georgia"/>
                <a:sym typeface="Georgia"/>
              </a:rPr>
              <a:t>the one being harmed in parasitism</a:t>
            </a:r>
          </a:p>
          <a:p>
            <a:pPr rtl="0" lvl="0" indent="-342900" marL="457200">
              <a:lnSpc>
                <a:spcPct val="115000"/>
              </a:lnSpc>
              <a:spcBef>
                <a:spcPts val="0"/>
              </a:spcBef>
              <a:buClr>
                <a:srgbClr val="000000"/>
              </a:buClr>
              <a:buSzPct val="100000"/>
              <a:buFont typeface="Arial"/>
              <a:buAutoNum type="arabicPeriod"/>
            </a:pPr>
            <a:r>
              <a:rPr b="1" sz="1800" lang="en">
                <a:solidFill>
                  <a:srgbClr val="000000"/>
                </a:solidFill>
                <a:latin typeface="Arial"/>
                <a:ea typeface="Arial"/>
                <a:cs typeface="Arial"/>
                <a:sym typeface="Arial"/>
              </a:rPr>
              <a:t>parasite-</a:t>
            </a:r>
            <a:r>
              <a:rPr sz="1200" lang="en">
                <a:solidFill>
                  <a:srgbClr val="000000"/>
                </a:solidFill>
                <a:latin typeface="Georgia"/>
                <a:ea typeface="Georgia"/>
                <a:cs typeface="Georgia"/>
                <a:sym typeface="Georgia"/>
              </a:rPr>
              <a:t>the organism (the one doing the harm) that benefits in parasitsm</a:t>
            </a:r>
          </a:p>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46" name="Shape 246"/>
        <p:cNvGrpSpPr/>
        <p:nvPr/>
      </p:nvGrpSpPr>
      <p:grpSpPr>
        <a:xfrm>
          <a:off y="0" x="0"/>
          <a:ext cy="0" cx="0"/>
          <a:chOff y="0" x="0"/>
          <a:chExt cy="0" cx="0"/>
        </a:xfrm>
      </p:grpSpPr>
      <p:sp>
        <p:nvSpPr>
          <p:cNvPr id="247" name="Shape 247"/>
          <p:cNvSpPr txBox="1"/>
          <p:nvPr>
            <p:ph type="title"/>
          </p:nvPr>
        </p:nvSpPr>
        <p:spPr>
          <a:xfrm>
            <a:off y="1919958" x="457200"/>
            <a:ext cy="643199"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12000" lang="en" i="0">
                <a:solidFill>
                  <a:schemeClr val="dk2"/>
                </a:solidFill>
                <a:latin typeface="Times New Roman"/>
                <a:ea typeface="Times New Roman"/>
                <a:cs typeface="Times New Roman"/>
                <a:sym typeface="Times New Roman"/>
              </a:rPr>
              <a:t>Symbiosis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251" name="Shape 251"/>
        <p:cNvGrpSpPr/>
        <p:nvPr/>
      </p:nvGrpSpPr>
      <p:grpSpPr>
        <a:xfrm>
          <a:off y="0" x="0"/>
          <a:ext cy="0" cx="0"/>
          <a:chOff y="0" x="0"/>
          <a:chExt cy="0" cx="0"/>
        </a:xfrm>
      </p:grpSpPr>
      <p:pic>
        <p:nvPicPr>
          <p:cNvPr id="252" name="Shape 252"/>
          <p:cNvPicPr preferRelativeResize="0"/>
          <p:nvPr/>
        </p:nvPicPr>
        <p:blipFill rotWithShape="1">
          <a:blip r:embed="rId4"/>
          <a:srcRect t="0" b="0" r="0" l="0"/>
          <a:stretch/>
        </p:blipFill>
        <p:spPr>
          <a:xfrm>
            <a:off y="0" x="0"/>
            <a:ext cy="5143499" cx="9144000"/>
          </a:xfrm>
          <a:prstGeom prst="rect">
            <a:avLst/>
          </a:prstGeom>
          <a:noFill/>
          <a:ln>
            <a:noFill/>
          </a:ln>
        </p:spPr>
      </p:pic>
      <p:pic>
        <p:nvPicPr>
          <p:cNvPr id="253" name="Shape 253"/>
          <p:cNvPicPr preferRelativeResize="0"/>
          <p:nvPr/>
        </p:nvPicPr>
        <p:blipFill rotWithShape="1">
          <a:blip r:embed="rId5"/>
          <a:srcRect t="0" b="0" r="0" l="0"/>
          <a:stretch/>
        </p:blipFill>
        <p:spPr>
          <a:xfrm>
            <a:off y="-119062" x="-6350"/>
            <a:ext cy="1225152" cx="9156699"/>
          </a:xfrm>
          <a:prstGeom prst="rect">
            <a:avLst/>
          </a:prstGeom>
          <a:noFill/>
          <a:ln>
            <a:noFill/>
          </a:ln>
        </p:spPr>
      </p:pic>
      <p:sp>
        <p:nvSpPr>
          <p:cNvPr id="254" name="Shape 254"/>
          <p:cNvSpPr txBox="1"/>
          <p:nvPr>
            <p:ph idx="1" type="body"/>
          </p:nvPr>
        </p:nvSpPr>
        <p:spPr>
          <a:xfrm>
            <a:off y="3085800" x="0"/>
            <a:ext cy="2057699" cx="9144000"/>
          </a:xfrm>
          <a:prstGeom prst="rect">
            <a:avLst/>
          </a:prstGeom>
          <a:solidFill>
            <a:schemeClr val="dk1"/>
          </a:solid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FFF1CE"/>
              </a:buClr>
              <a:buSzPct val="100000"/>
              <a:buFont typeface="Calibri"/>
              <a:buChar char="•"/>
            </a:pPr>
            <a:r>
              <a:rPr strike="noStrike" u="none" b="0" cap="none" baseline="0" sz="3200" lang="en" i="0">
                <a:solidFill>
                  <a:srgbClr val="FFF1CE"/>
                </a:solidFill>
                <a:latin typeface="Calibri"/>
                <a:ea typeface="Calibri"/>
                <a:cs typeface="Calibri"/>
                <a:sym typeface="Calibri"/>
              </a:rPr>
              <a:t>Symbiosis is a permanent relationship between two or more </a:t>
            </a:r>
            <a:r>
              <a:rPr strike="noStrike" u="sng" b="0" cap="none" baseline="0" sz="3200" lang="en" i="0">
                <a:solidFill>
                  <a:srgbClr val="FFF1CE"/>
                </a:solidFill>
                <a:latin typeface="Calibri"/>
                <a:ea typeface="Calibri"/>
                <a:cs typeface="Calibri"/>
                <a:sym typeface="Calibri"/>
              </a:rPr>
              <a:t>different</a:t>
            </a:r>
            <a:r>
              <a:rPr strike="noStrike" u="none" b="0" cap="none" baseline="0" sz="3200" lang="en" i="0">
                <a:solidFill>
                  <a:srgbClr val="FFF1CE"/>
                </a:solidFill>
                <a:latin typeface="Calibri"/>
                <a:ea typeface="Calibri"/>
                <a:cs typeface="Calibri"/>
                <a:sym typeface="Calibri"/>
              </a:rPr>
              <a:t> organisms.</a:t>
            </a:r>
          </a:p>
          <a:p>
            <a:pPr algn="l" rtl="0" lvl="0" marR="0" indent="-342900" marL="342900">
              <a:lnSpc>
                <a:spcPct val="100000"/>
              </a:lnSpc>
              <a:spcBef>
                <a:spcPts val="640"/>
              </a:spcBef>
              <a:spcAft>
                <a:spcPts val="0"/>
              </a:spcAft>
              <a:buClr>
                <a:srgbClr val="FFF1CE"/>
              </a:buClr>
              <a:buSzPct val="100000"/>
              <a:buFont typeface="Calibri"/>
              <a:buChar char="•"/>
            </a:pPr>
            <a:r>
              <a:rPr strike="noStrike" u="none" b="0" cap="none" baseline="0" sz="3200" lang="en" i="0">
                <a:solidFill>
                  <a:srgbClr val="FFF1CE"/>
                </a:solidFill>
                <a:latin typeface="Calibri"/>
                <a:ea typeface="Calibri"/>
                <a:cs typeface="Calibri"/>
                <a:sym typeface="Calibri"/>
              </a:rPr>
              <a:t>Symbiotic relationships are very important in nature and happen all around us.</a:t>
            </a:r>
          </a:p>
          <a:p>
            <a:pPr algn="l" rtl="0" lvl="0" marR="0" indent="0" marL="0">
              <a:lnSpc>
                <a:spcPct val="100000"/>
              </a:lnSpc>
              <a:spcBef>
                <a:spcPts val="640"/>
              </a:spcBef>
              <a:spcAft>
                <a:spcPts val="0"/>
              </a:spcAft>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54"/>
                                        </p:tgtEl>
                                        <p:attrNameLst>
                                          <p:attrName>style.visibility</p:attrName>
                                        </p:attrNameLst>
                                      </p:cBhvr>
                                      <p:to>
                                        <p:strVal val="visible"/>
                                      </p:to>
                                    </p:set>
                                    <p:animEffect transition="in" filter="fade">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258" name="Shape 258"/>
        <p:cNvGrpSpPr/>
        <p:nvPr/>
      </p:nvGrpSpPr>
      <p:grpSpPr>
        <a:xfrm>
          <a:off y="0" x="0"/>
          <a:ext cy="0" cx="0"/>
          <a:chOff y="0" x="0"/>
          <a:chExt cy="0" cx="0"/>
        </a:xfrm>
      </p:grpSpPr>
      <p:pic>
        <p:nvPicPr>
          <p:cNvPr id="259" name="Shape 259"/>
          <p:cNvPicPr preferRelativeResize="0"/>
          <p:nvPr/>
        </p:nvPicPr>
        <p:blipFill rotWithShape="1">
          <a:blip r:embed="rId4"/>
          <a:srcRect t="0" b="0" r="0" l="0"/>
          <a:stretch/>
        </p:blipFill>
        <p:spPr>
          <a:xfrm>
            <a:off y="0" x="0"/>
            <a:ext cy="5143499" cx="9144000"/>
          </a:xfrm>
          <a:prstGeom prst="rect">
            <a:avLst/>
          </a:prstGeom>
          <a:noFill/>
          <a:ln>
            <a:noFill/>
          </a:ln>
        </p:spPr>
      </p:pic>
      <p:pic>
        <p:nvPicPr>
          <p:cNvPr id="260" name="Shape 260"/>
          <p:cNvPicPr preferRelativeResize="0"/>
          <p:nvPr/>
        </p:nvPicPr>
        <p:blipFill rotWithShape="1">
          <a:blip r:embed="rId5"/>
          <a:srcRect t="0" b="0" r="0" l="0"/>
          <a:stretch/>
        </p:blipFill>
        <p:spPr>
          <a:xfrm>
            <a:off y="-173831" x="-6350"/>
            <a:ext cy="1339452" cx="9156699"/>
          </a:xfrm>
          <a:prstGeom prst="rect">
            <a:avLst/>
          </a:prstGeom>
          <a:noFill/>
          <a:ln>
            <a:noFill/>
          </a:ln>
        </p:spPr>
      </p:pic>
      <p:sp>
        <p:nvSpPr>
          <p:cNvPr id="261" name="Shape 261"/>
          <p:cNvSpPr txBox="1"/>
          <p:nvPr>
            <p:ph idx="1" type="body"/>
          </p:nvPr>
        </p:nvSpPr>
        <p:spPr>
          <a:xfrm>
            <a:off y="914400" x="0"/>
            <a:ext cy="1580399" cx="9144000"/>
          </a:xfrm>
          <a:prstGeom prst="rect">
            <a:avLst/>
          </a:prstGeom>
          <a:solidFill>
            <a:schemeClr val="dk1"/>
          </a:solid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FFF1CE"/>
              </a:buClr>
              <a:buSzPct val="100000"/>
              <a:buFont typeface="Calibri"/>
              <a:buChar char="•"/>
            </a:pPr>
            <a:r>
              <a:rPr strike="noStrike" u="none" b="0" cap="none" baseline="0" sz="3200" lang="en" i="0">
                <a:solidFill>
                  <a:srgbClr val="FFF1CE"/>
                </a:solidFill>
                <a:latin typeface="Calibri"/>
                <a:ea typeface="Calibri"/>
                <a:cs typeface="Calibri"/>
                <a:sym typeface="Calibri"/>
              </a:rPr>
              <a:t>There are 3 types of Symbiosis:</a:t>
            </a:r>
          </a:p>
          <a:p>
            <a:pPr algn="l" rtl="0" lvl="0" marR="0" indent="-342900" marL="342900">
              <a:lnSpc>
                <a:spcPct val="100000"/>
              </a:lnSpc>
              <a:spcBef>
                <a:spcPts val="640"/>
              </a:spcBef>
              <a:spcAft>
                <a:spcPts val="0"/>
              </a:spcAft>
              <a:buClr>
                <a:srgbClr val="FFC000"/>
              </a:buClr>
              <a:buSzPct val="100000"/>
              <a:buFont typeface="Calibri"/>
              <a:buAutoNum type="arabicPeriod"/>
            </a:pPr>
            <a:r>
              <a:rPr strike="noStrike" u="none" b="0" cap="none" baseline="0" sz="3200" lang="en" i="0">
                <a:solidFill>
                  <a:srgbClr val="FFC000"/>
                </a:solidFill>
                <a:latin typeface="Calibri"/>
                <a:ea typeface="Calibri"/>
                <a:cs typeface="Calibri"/>
                <a:sym typeface="Calibri"/>
              </a:rPr>
              <a:t>Commensalism – one organism benefits the other is not harmed or helped.  + 0</a:t>
            </a:r>
          </a:p>
        </p:txBody>
      </p:sp>
      <p:sp>
        <p:nvSpPr>
          <p:cNvPr id="262" name="Shape 262"/>
          <p:cNvSpPr txBox="1"/>
          <p:nvPr/>
        </p:nvSpPr>
        <p:spPr>
          <a:xfrm>
            <a:off y="2571750" x="4572000"/>
            <a:ext cy="881399" cx="4572000"/>
          </a:xfrm>
          <a:prstGeom prst="rect">
            <a:avLst/>
          </a:prstGeom>
          <a:solidFill>
            <a:schemeClr val="lt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211D1E"/>
              </a:buClr>
              <a:buSzPct val="25000"/>
              <a:buFont typeface="Calibri"/>
              <a:buNone/>
            </a:pPr>
            <a:r>
              <a:rPr strike="noStrike" u="none" b="0" cap="none" baseline="0" sz="1800" lang="en" i="0">
                <a:solidFill>
                  <a:srgbClr val="211D1E"/>
                </a:solidFill>
                <a:latin typeface="Calibri"/>
                <a:ea typeface="Calibri"/>
                <a:cs typeface="Calibri"/>
                <a:sym typeface="Calibri"/>
              </a:rPr>
              <a:t>Barnacles are transported and fed by the whale. The whale is not affected by the barnacles.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8" fill="hold" presetSubtype="0" presetClass="emph" nodeType="clickEffect">
                                  <p:stCondLst>
                                    <p:cond delay="0"/>
                                  </p:stCondLst>
                                  <p:childTnLst>
                                    <p:animRot by="-21600000">
                                      <p:cBhvr>
                                        <p:cTn dur="1000" fill="hold"/>
                                        <p:tgtEl>
                                          <p:spTgt spid="26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266" name="Shape 266"/>
        <p:cNvGrpSpPr/>
        <p:nvPr/>
      </p:nvGrpSpPr>
      <p:grpSpPr>
        <a:xfrm>
          <a:off y="0" x="0"/>
          <a:ext cy="0" cx="0"/>
          <a:chOff y="0" x="0"/>
          <a:chExt cy="0" cx="0"/>
        </a:xfrm>
      </p:grpSpPr>
      <p:pic>
        <p:nvPicPr>
          <p:cNvPr id="267" name="Shape 267"/>
          <p:cNvPicPr preferRelativeResize="0"/>
          <p:nvPr/>
        </p:nvPicPr>
        <p:blipFill rotWithShape="1">
          <a:blip r:embed="rId4"/>
          <a:srcRect t="0" b="0" r="0" l="0"/>
          <a:stretch/>
        </p:blipFill>
        <p:spPr>
          <a:xfrm>
            <a:off y="0" x="0"/>
            <a:ext cy="5143499" cx="9144000"/>
          </a:xfrm>
          <a:prstGeom prst="rect">
            <a:avLst/>
          </a:prstGeom>
          <a:noFill/>
          <a:ln>
            <a:noFill/>
          </a:ln>
        </p:spPr>
      </p:pic>
      <p:pic>
        <p:nvPicPr>
          <p:cNvPr id="268" name="Shape 268"/>
          <p:cNvPicPr preferRelativeResize="0"/>
          <p:nvPr/>
        </p:nvPicPr>
        <p:blipFill rotWithShape="1">
          <a:blip r:embed="rId5"/>
          <a:srcRect t="0" b="0" r="0" l="0"/>
          <a:stretch/>
        </p:blipFill>
        <p:spPr>
          <a:xfrm>
            <a:off y="-173831" x="-6350"/>
            <a:ext cy="1339452" cx="9156699"/>
          </a:xfrm>
          <a:prstGeom prst="rect">
            <a:avLst/>
          </a:prstGeom>
          <a:noFill/>
          <a:ln>
            <a:noFill/>
          </a:ln>
        </p:spPr>
      </p:pic>
      <p:sp>
        <p:nvSpPr>
          <p:cNvPr id="269" name="Shape 269"/>
          <p:cNvSpPr txBox="1"/>
          <p:nvPr>
            <p:ph idx="1" type="body"/>
          </p:nvPr>
        </p:nvSpPr>
        <p:spPr>
          <a:xfrm>
            <a:off y="914400" x="0"/>
            <a:ext cy="1650300" cx="9144000"/>
          </a:xfrm>
          <a:prstGeom prst="rect">
            <a:avLst/>
          </a:prstGeom>
          <a:solidFill>
            <a:srgbClr val="FF0000"/>
          </a:solid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lt1"/>
              </a:buClr>
              <a:buSzPct val="100000"/>
              <a:buFont typeface="Calibri"/>
              <a:buChar char="•"/>
            </a:pPr>
            <a:r>
              <a:rPr strike="noStrike" u="none" b="0" cap="none" baseline="0" sz="3200" lang="en" i="0">
                <a:solidFill>
                  <a:schemeClr val="lt1"/>
                </a:solidFill>
                <a:latin typeface="Calibri"/>
                <a:ea typeface="Calibri"/>
                <a:cs typeface="Calibri"/>
                <a:sym typeface="Calibri"/>
              </a:rPr>
              <a:t>There are 3 types of Symbiosis:</a:t>
            </a:r>
          </a:p>
          <a:p>
            <a:pPr algn="l" rtl="0" lvl="0" marR="0" indent="-342900" marL="342900">
              <a:lnSpc>
                <a:spcPct val="100000"/>
              </a:lnSpc>
              <a:spcBef>
                <a:spcPts val="640"/>
              </a:spcBef>
              <a:spcAft>
                <a:spcPts val="0"/>
              </a:spcAft>
              <a:buClr>
                <a:schemeClr val="lt1"/>
              </a:buClr>
              <a:buSzPct val="25000"/>
              <a:buFont typeface="Calibri"/>
              <a:buNone/>
            </a:pPr>
            <a:r>
              <a:rPr strike="noStrike" u="none" b="0" cap="none" baseline="0" sz="3200" lang="en" i="0">
                <a:solidFill>
                  <a:schemeClr val="lt1"/>
                </a:solidFill>
                <a:latin typeface="Calibri"/>
                <a:ea typeface="Calibri"/>
                <a:cs typeface="Calibri"/>
                <a:sym typeface="Calibri"/>
              </a:rPr>
              <a:t>2. </a:t>
            </a:r>
            <a:r>
              <a:rPr strike="noStrike" u="none" b="0" cap="none" baseline="0" sz="3200" lang="en" i="0">
                <a:solidFill>
                  <a:srgbClr val="FFFF00"/>
                </a:solidFill>
                <a:latin typeface="Calibri"/>
                <a:ea typeface="Calibri"/>
                <a:cs typeface="Calibri"/>
                <a:sym typeface="Calibri"/>
              </a:rPr>
              <a:t>Parasitism – one organism benefits the other is harmed.  + -</a:t>
            </a:r>
          </a:p>
        </p:txBody>
      </p:sp>
      <p:sp>
        <p:nvSpPr>
          <p:cNvPr id="270" name="Shape 270"/>
          <p:cNvSpPr txBox="1"/>
          <p:nvPr/>
        </p:nvSpPr>
        <p:spPr>
          <a:xfrm>
            <a:off y="3314700" x="4038600"/>
            <a:ext cy="607500" cx="4572000"/>
          </a:xfrm>
          <a:prstGeom prst="rect">
            <a:avLst/>
          </a:prstGeom>
          <a:solidFill>
            <a:schemeClr val="lt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211D1E"/>
              </a:buClr>
              <a:buSzPct val="25000"/>
              <a:buFont typeface="Calibri"/>
              <a:buNone/>
            </a:pPr>
            <a:r>
              <a:rPr strike="noStrike" u="none" b="0" cap="none" baseline="0" sz="1800" lang="en" i="0">
                <a:solidFill>
                  <a:srgbClr val="211D1E"/>
                </a:solidFill>
                <a:latin typeface="Calibri"/>
                <a:ea typeface="Calibri"/>
                <a:cs typeface="Calibri"/>
                <a:sym typeface="Calibri"/>
              </a:rPr>
              <a:t>The tick feeds on the dog. The tick could transmit disease to the host.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69"/>
                                        </p:tgtEl>
                                        <p:attrNameLst>
                                          <p:attrName>style.visibility</p:attrName>
                                        </p:attrNameLst>
                                      </p:cBhvr>
                                      <p:to>
                                        <p:strVal val="visible"/>
                                      </p:to>
                                    </p:set>
                                    <p:animEffect transition="in" filter="fade">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274" name="Shape 274"/>
        <p:cNvGrpSpPr/>
        <p:nvPr/>
      </p:nvGrpSpPr>
      <p:grpSpPr>
        <a:xfrm>
          <a:off y="0" x="0"/>
          <a:ext cy="0" cx="0"/>
          <a:chOff y="0" x="0"/>
          <a:chExt cy="0" cx="0"/>
        </a:xfrm>
      </p:grpSpPr>
      <p:pic>
        <p:nvPicPr>
          <p:cNvPr id="275" name="Shape 275"/>
          <p:cNvPicPr preferRelativeResize="0"/>
          <p:nvPr/>
        </p:nvPicPr>
        <p:blipFill rotWithShape="1">
          <a:blip r:embed="rId4"/>
          <a:srcRect t="0" b="0" r="0" l="0"/>
          <a:stretch/>
        </p:blipFill>
        <p:spPr>
          <a:xfrm>
            <a:off y="0" x="0"/>
            <a:ext cy="5143499" cx="9144000"/>
          </a:xfrm>
          <a:prstGeom prst="rect">
            <a:avLst/>
          </a:prstGeom>
          <a:noFill/>
          <a:ln>
            <a:noFill/>
          </a:ln>
        </p:spPr>
      </p:pic>
      <p:pic>
        <p:nvPicPr>
          <p:cNvPr id="276" name="Shape 276"/>
          <p:cNvPicPr preferRelativeResize="0"/>
          <p:nvPr/>
        </p:nvPicPr>
        <p:blipFill rotWithShape="1">
          <a:blip r:embed="rId5"/>
          <a:srcRect t="0" b="0" r="0" l="0"/>
          <a:stretch/>
        </p:blipFill>
        <p:spPr>
          <a:xfrm>
            <a:off y="3826668" x="146050"/>
            <a:ext cy="1339452" cx="9156699"/>
          </a:xfrm>
          <a:prstGeom prst="rect">
            <a:avLst/>
          </a:prstGeom>
          <a:noFill/>
          <a:ln>
            <a:noFill/>
          </a:ln>
        </p:spPr>
      </p:pic>
      <p:sp>
        <p:nvSpPr>
          <p:cNvPr id="277" name="Shape 277"/>
          <p:cNvSpPr txBox="1"/>
          <p:nvPr>
            <p:ph idx="1" type="body"/>
          </p:nvPr>
        </p:nvSpPr>
        <p:spPr>
          <a:xfrm>
            <a:off y="1828800" x="0"/>
            <a:ext cy="1125000" cx="9144000"/>
          </a:xfrm>
          <a:prstGeom prst="rect">
            <a:avLst/>
          </a:prstGeom>
          <a:solidFill>
            <a:srgbClr val="B2E389"/>
          </a:solid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D0D0D"/>
              </a:buClr>
              <a:buSzPct val="100000"/>
              <a:buFont typeface="Calibri"/>
              <a:buChar char="•"/>
            </a:pPr>
            <a:r>
              <a:rPr strike="noStrike" u="none" b="0" cap="none" baseline="0" sz="3200" lang="en" i="0">
                <a:solidFill>
                  <a:srgbClr val="0D0D0D"/>
                </a:solidFill>
                <a:latin typeface="Calibri"/>
                <a:ea typeface="Calibri"/>
                <a:cs typeface="Calibri"/>
                <a:sym typeface="Calibri"/>
              </a:rPr>
              <a:t>There are 3 types of Symbiosis:</a:t>
            </a:r>
          </a:p>
          <a:p>
            <a:pPr algn="l" rtl="0" lvl="0" marR="0" indent="-342900" marL="342900">
              <a:lnSpc>
                <a:spcPct val="100000"/>
              </a:lnSpc>
              <a:spcBef>
                <a:spcPts val="640"/>
              </a:spcBef>
              <a:spcAft>
                <a:spcPts val="0"/>
              </a:spcAft>
              <a:buClr>
                <a:srgbClr val="7030A0"/>
              </a:buClr>
              <a:buSzPct val="25000"/>
              <a:buFont typeface="Calibri"/>
              <a:buNone/>
            </a:pPr>
            <a:r>
              <a:rPr strike="noStrike" u="none" b="0" cap="none" baseline="0" sz="3200" lang="en" i="0">
                <a:solidFill>
                  <a:srgbClr val="7030A0"/>
                </a:solidFill>
                <a:latin typeface="Calibri"/>
                <a:ea typeface="Calibri"/>
                <a:cs typeface="Calibri"/>
                <a:sym typeface="Calibri"/>
              </a:rPr>
              <a:t>3. Mutualism – both organisms benefit.  + +</a:t>
            </a:r>
          </a:p>
        </p:txBody>
      </p:sp>
      <p:sp>
        <p:nvSpPr>
          <p:cNvPr id="278" name="Shape 278"/>
          <p:cNvSpPr txBox="1"/>
          <p:nvPr/>
        </p:nvSpPr>
        <p:spPr>
          <a:xfrm>
            <a:off y="3200400" x="3124200"/>
            <a:ext cy="921299" cx="4572000"/>
          </a:xfrm>
          <a:prstGeom prst="rect">
            <a:avLst/>
          </a:prstGeom>
          <a:solidFill>
            <a:schemeClr val="lt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211D1E"/>
              </a:buClr>
              <a:buSzPct val="25000"/>
              <a:buFont typeface="Calibri"/>
              <a:buNone/>
            </a:pPr>
            <a:r>
              <a:rPr strike="noStrike" u="none" b="0" cap="none" baseline="0" sz="1800" lang="en" i="0">
                <a:solidFill>
                  <a:srgbClr val="211D1E"/>
                </a:solidFill>
                <a:latin typeface="Calibri"/>
                <a:ea typeface="Calibri"/>
                <a:cs typeface="Calibri"/>
                <a:sym typeface="Calibri"/>
              </a:rPr>
              <a:t>The stinging tentacles of the sea anemone protect pairs of clown fish.  In return, the clown fish clean debris from the sea anemone.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82" name="Shape 282"/>
        <p:cNvGrpSpPr/>
        <p:nvPr/>
      </p:nvGrpSpPr>
      <p:grpSpPr>
        <a:xfrm>
          <a:off y="0" x="0"/>
          <a:ext cy="0" cx="0"/>
          <a:chOff y="0" x="0"/>
          <a:chExt cy="0" cx="0"/>
        </a:xfrm>
      </p:grpSpPr>
      <p:pic>
        <p:nvPicPr>
          <p:cNvPr id="283" name="Shape 283"/>
          <p:cNvPicPr preferRelativeResize="0"/>
          <p:nvPr/>
        </p:nvPicPr>
        <p:blipFill rotWithShape="1">
          <a:blip r:embed="rId3"/>
          <a:srcRect t="0" b="0" r="0" l="0"/>
          <a:stretch/>
        </p:blipFill>
        <p:spPr>
          <a:xfrm>
            <a:off y="1365646" x="3607862"/>
            <a:ext cy="2695500" cx="5386500"/>
          </a:xfrm>
          <a:prstGeom prst="rect">
            <a:avLst/>
          </a:prstGeom>
          <a:solidFill>
            <a:srgbClr val="FFFFFF"/>
          </a:solidFill>
          <a:ln>
            <a:noFill/>
          </a:ln>
        </p:spPr>
      </p:pic>
      <p:sp>
        <p:nvSpPr>
          <p:cNvPr id="284" name="Shape 284"/>
          <p:cNvSpPr txBox="1"/>
          <p:nvPr/>
        </p:nvSpPr>
        <p:spPr>
          <a:xfrm>
            <a:off y="264318" x="288925"/>
            <a:ext cy="526256" cx="85788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000" lang="en" i="0">
                <a:solidFill>
                  <a:schemeClr val="dk2"/>
                </a:solidFill>
                <a:latin typeface="Times New Roman"/>
                <a:ea typeface="Times New Roman"/>
                <a:cs typeface="Times New Roman"/>
                <a:sym typeface="Times New Roman"/>
              </a:rPr>
              <a:t>Acacia Plant &amp; Ants</a:t>
            </a:r>
          </a:p>
        </p:txBody>
      </p:sp>
      <p:sp>
        <p:nvSpPr>
          <p:cNvPr id="285" name="Shape 285"/>
          <p:cNvSpPr txBox="1"/>
          <p:nvPr/>
        </p:nvSpPr>
        <p:spPr>
          <a:xfrm>
            <a:off y="875108" x="423862"/>
            <a:ext cy="2807493" cx="3048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The ants lay eggs on acacia tree so they get a nice safe place for their eggs. The acacia covers the infected area with brown flesh (called a gall.) The plant has to use valuable resources to create the gall.</a:t>
            </a:r>
          </a:p>
        </p:txBody>
      </p:sp>
      <p:sp>
        <p:nvSpPr>
          <p:cNvPr id="286" name="Shape 286"/>
          <p:cNvSpPr txBox="1"/>
          <p:nvPr/>
        </p:nvSpPr>
        <p:spPr>
          <a:xfrm>
            <a:off y="869156" x="5789612"/>
            <a:ext cy="342899" cx="180022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400" lang="en" i="0">
                <a:solidFill>
                  <a:schemeClr val="dk1"/>
                </a:solidFill>
                <a:latin typeface="Times New Roman"/>
                <a:ea typeface="Times New Roman"/>
                <a:cs typeface="Times New Roman"/>
                <a:sym typeface="Times New Roman"/>
              </a:rPr>
              <a:t>parasitism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1000"/>
                                        <p:tgtEl>
                                          <p:spTgt spid="283"/>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ctrTitle"/>
          </p:nvPr>
        </p:nvSpPr>
        <p:spPr>
          <a:xfrm>
            <a:off y="208525" x="60250"/>
            <a:ext cy="875700" cx="4082400"/>
          </a:xfrm>
          <a:prstGeom prst="rect">
            <a:avLst/>
          </a:prstGeom>
        </p:spPr>
        <p:txBody>
          <a:bodyPr bIns="91425" rIns="91425" lIns="91425" tIns="91425" anchor="b" anchorCtr="0">
            <a:noAutofit/>
          </a:bodyPr>
          <a:lstStyle/>
          <a:p>
            <a:pPr>
              <a:spcBef>
                <a:spcPts val="0"/>
              </a:spcBef>
              <a:buNone/>
            </a:pPr>
            <a:r>
              <a:rPr lang="en"/>
              <a:t>Key Term</a:t>
            </a:r>
          </a:p>
        </p:txBody>
      </p:sp>
      <p:sp>
        <p:nvSpPr>
          <p:cNvPr id="162" name="Shape 162"/>
          <p:cNvSpPr txBox="1"/>
          <p:nvPr>
            <p:ph idx="1" type="subTitle"/>
          </p:nvPr>
        </p:nvSpPr>
        <p:spPr>
          <a:xfrm>
            <a:off y="1320625" x="685800"/>
            <a:ext cy="3572699" cx="7772400"/>
          </a:xfrm>
          <a:prstGeom prst="rect">
            <a:avLst/>
          </a:prstGeom>
        </p:spPr>
        <p:txBody>
          <a:bodyPr bIns="91425" rIns="91425" lIns="91425" tIns="91425" anchor="t" anchorCtr="0">
            <a:noAutofit/>
          </a:bodyPr>
          <a:lstStyle/>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Carnivore</a:t>
            </a:r>
            <a:r>
              <a:rPr sz="1600" lang="en">
                <a:solidFill>
                  <a:srgbClr val="000000"/>
                </a:solidFill>
                <a:latin typeface="Arial"/>
                <a:ea typeface="Arial"/>
                <a:cs typeface="Arial"/>
                <a:sym typeface="Arial"/>
              </a:rPr>
              <a:t>-an animal that eats only meat</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Decomposer</a:t>
            </a:r>
            <a:r>
              <a:rPr sz="1600" lang="en">
                <a:solidFill>
                  <a:srgbClr val="000000"/>
                </a:solidFill>
                <a:latin typeface="Arial"/>
                <a:ea typeface="Arial"/>
                <a:cs typeface="Arial"/>
                <a:sym typeface="Arial"/>
              </a:rPr>
              <a:t>-an organism that decomposes organic material</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Herbivore</a:t>
            </a:r>
            <a:r>
              <a:rPr sz="1600" lang="en">
                <a:solidFill>
                  <a:srgbClr val="000000"/>
                </a:solidFill>
                <a:latin typeface="Arial"/>
                <a:ea typeface="Arial"/>
                <a:cs typeface="Arial"/>
                <a:sym typeface="Arial"/>
              </a:rPr>
              <a:t>-an animal that eats only eats plants</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Omnivores</a:t>
            </a:r>
            <a:r>
              <a:rPr sz="1600" lang="en">
                <a:solidFill>
                  <a:srgbClr val="000000"/>
                </a:solidFill>
                <a:latin typeface="Arial"/>
                <a:ea typeface="Arial"/>
                <a:cs typeface="Arial"/>
                <a:sym typeface="Arial"/>
              </a:rPr>
              <a:t>-an organism that eats both producers and consumers</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Food chain</a:t>
            </a:r>
            <a:r>
              <a:rPr sz="1600" lang="en">
                <a:solidFill>
                  <a:srgbClr val="000000"/>
                </a:solidFill>
                <a:latin typeface="Arial"/>
                <a:ea typeface="Arial"/>
                <a:cs typeface="Arial"/>
                <a:sym typeface="Arial"/>
              </a:rPr>
              <a:t>-a hierarchical series of organisms each dependent on the next as a source of food</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Producer</a:t>
            </a:r>
            <a:r>
              <a:rPr sz="1600" lang="en">
                <a:solidFill>
                  <a:srgbClr val="000000"/>
                </a:solidFill>
                <a:latin typeface="Arial"/>
                <a:ea typeface="Arial"/>
                <a:cs typeface="Arial"/>
                <a:sym typeface="Arial"/>
              </a:rPr>
              <a:t>-organism that makes its own energy, usually plants</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Predator</a:t>
            </a:r>
            <a:r>
              <a:rPr sz="1600" lang="en">
                <a:solidFill>
                  <a:srgbClr val="000000"/>
                </a:solidFill>
                <a:latin typeface="Arial"/>
                <a:ea typeface="Arial"/>
                <a:cs typeface="Arial"/>
                <a:sym typeface="Arial"/>
              </a:rPr>
              <a:t>-an organism that eats other organisms</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Parasite</a:t>
            </a:r>
            <a:r>
              <a:rPr sz="1600" lang="en">
                <a:solidFill>
                  <a:srgbClr val="000000"/>
                </a:solidFill>
                <a:latin typeface="Arial"/>
                <a:ea typeface="Arial"/>
                <a:cs typeface="Arial"/>
                <a:sym typeface="Arial"/>
              </a:rPr>
              <a:t>-an organism that hurts or kills other organisms for their own benefit</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Consumer</a:t>
            </a:r>
            <a:r>
              <a:rPr sz="1600" lang="en">
                <a:solidFill>
                  <a:srgbClr val="000000"/>
                </a:solidFill>
                <a:latin typeface="Arial"/>
                <a:ea typeface="Arial"/>
                <a:cs typeface="Arial"/>
                <a:sym typeface="Arial"/>
              </a:rPr>
              <a:t>-an organism that eats to survive</a:t>
            </a:r>
          </a:p>
          <a:p>
            <a:pPr algn="l" rtl="0" lvl="0" indent="-330200" marL="457200">
              <a:lnSpc>
                <a:spcPct val="115000"/>
              </a:lnSpc>
              <a:spcBef>
                <a:spcPts val="0"/>
              </a:spcBef>
              <a:buClr>
                <a:srgbClr val="000000"/>
              </a:buClr>
              <a:buSzPct val="100000"/>
              <a:buFont typeface="Arial"/>
              <a:buAutoNum type="arabicPeriod"/>
            </a:pPr>
            <a:r>
              <a:rPr b="1" sz="1600" lang="en">
                <a:solidFill>
                  <a:srgbClr val="000000"/>
                </a:solidFill>
                <a:latin typeface="Arial"/>
                <a:ea typeface="Arial"/>
                <a:cs typeface="Arial"/>
                <a:sym typeface="Arial"/>
              </a:rPr>
              <a:t>Scavengers</a:t>
            </a:r>
            <a:r>
              <a:rPr sz="1600" lang="en">
                <a:solidFill>
                  <a:srgbClr val="000000"/>
                </a:solidFill>
                <a:latin typeface="Arial"/>
                <a:ea typeface="Arial"/>
                <a:cs typeface="Arial"/>
                <a:sym typeface="Arial"/>
              </a:rPr>
              <a:t>-organisms that search for food that is dead or almost dead</a:t>
            </a:r>
          </a:p>
          <a:p>
            <a:pPr>
              <a:spcBef>
                <a:spcPts val="0"/>
              </a:spcBef>
              <a:buNone/>
            </a:pPr>
            <a:r>
              <a:t/>
            </a:r>
            <a:endParaRPr sz="1600">
              <a:solidFill>
                <a:srgbClr val="000000"/>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90" name="Shape 290"/>
        <p:cNvGrpSpPr/>
        <p:nvPr/>
      </p:nvGrpSpPr>
      <p:grpSpPr>
        <a:xfrm>
          <a:off y="0" x="0"/>
          <a:ext cy="0" cx="0"/>
          <a:chOff y="0" x="0"/>
          <a:chExt cy="0" cx="0"/>
        </a:xfrm>
      </p:grpSpPr>
      <p:sp>
        <p:nvSpPr>
          <p:cNvPr id="291" name="Shape 291"/>
          <p:cNvSpPr txBox="1"/>
          <p:nvPr>
            <p:ph type="title"/>
          </p:nvPr>
        </p:nvSpPr>
        <p:spPr>
          <a:xfrm>
            <a:off y="130968" x="685800"/>
            <a:ext cy="857250"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400" lang="en" i="0">
                <a:solidFill>
                  <a:schemeClr val="dk2"/>
                </a:solidFill>
                <a:latin typeface="Times New Roman"/>
                <a:ea typeface="Times New Roman"/>
                <a:cs typeface="Times New Roman"/>
                <a:sym typeface="Times New Roman"/>
              </a:rPr>
              <a:t>Anemone &amp; Anemone Fish</a:t>
            </a:r>
          </a:p>
        </p:txBody>
      </p:sp>
      <p:sp>
        <p:nvSpPr>
          <p:cNvPr id="292" name="Shape 292"/>
          <p:cNvSpPr txBox="1"/>
          <p:nvPr>
            <p:ph idx="1" type="body"/>
          </p:nvPr>
        </p:nvSpPr>
        <p:spPr>
          <a:xfrm>
            <a:off y="1485900" x="685800"/>
            <a:ext cy="3086099" cx="3814762"/>
          </a:xfrm>
          <a:prstGeom prst="rect">
            <a:avLst/>
          </a:prstGeom>
          <a:noFill/>
          <a:ln>
            <a:noFill/>
          </a:ln>
        </p:spPr>
        <p:txBody>
          <a:bodyPr bIns="45700" rIns="91425" lIns="91425" tIns="45700" anchor="t" anchorCtr="0">
            <a:noAutofit/>
          </a:bodyPr>
          <a:lstStyle/>
          <a:p>
            <a:pPr algn="l" rtl="0" lvl="0" marR="0" indent="-165100" marL="342900">
              <a:lnSpc>
                <a:spcPct val="100000"/>
              </a:lnSpc>
              <a:spcBef>
                <a:spcPts val="0"/>
              </a:spcBef>
              <a:spcAft>
                <a:spcPts val="0"/>
              </a:spcAft>
              <a:buClr>
                <a:schemeClr val="dk1"/>
              </a:buClr>
              <a:buFont typeface="Arial"/>
              <a:buNone/>
            </a:pPr>
            <a:r>
              <a:t/>
            </a:r>
            <a:endParaRPr strike="noStrike" u="none" b="0" cap="none" baseline="0" sz="2800" i="0">
              <a:solidFill>
                <a:schemeClr val="dk1"/>
              </a:solidFill>
              <a:latin typeface="Arial"/>
              <a:ea typeface="Arial"/>
              <a:cs typeface="Arial"/>
              <a:sym typeface="Arial"/>
            </a:endParaRPr>
          </a:p>
          <a:p>
            <a:pPr algn="l" rtl="0" lvl="0" marR="0" indent="-165100" marL="342900">
              <a:lnSpc>
                <a:spcPct val="100000"/>
              </a:lnSpc>
              <a:spcBef>
                <a:spcPts val="560"/>
              </a:spcBef>
              <a:spcAft>
                <a:spcPts val="0"/>
              </a:spcAft>
              <a:buClr>
                <a:schemeClr val="dk1"/>
              </a:buClr>
              <a:buFont typeface="Arial"/>
              <a:buNone/>
            </a:pPr>
            <a:r>
              <a:t/>
            </a:r>
            <a:endParaRPr strike="noStrike" u="none" b="0" cap="none" baseline="0" sz="2800" i="0">
              <a:solidFill>
                <a:schemeClr val="dk1"/>
              </a:solidFill>
              <a:latin typeface="Arial"/>
              <a:ea typeface="Arial"/>
              <a:cs typeface="Arial"/>
              <a:sym typeface="Arial"/>
            </a:endParaRPr>
          </a:p>
          <a:p>
            <a:pPr algn="l" rtl="0" lvl="0" marR="0" indent="-139700" marL="342900">
              <a:lnSpc>
                <a:spcPct val="100000"/>
              </a:lnSpc>
              <a:spcBef>
                <a:spcPts val="640"/>
              </a:spcBef>
              <a:spcAft>
                <a:spcPts val="0"/>
              </a:spcAft>
              <a:buClr>
                <a:schemeClr val="dk1"/>
              </a:buClr>
              <a:buFont typeface="Arial"/>
              <a:buNone/>
            </a:pPr>
            <a:r>
              <a:t/>
            </a:r>
            <a:endParaRPr/>
          </a:p>
        </p:txBody>
      </p:sp>
      <p:pic>
        <p:nvPicPr>
          <p:cNvPr id="293" name="Shape 293"/>
          <p:cNvPicPr preferRelativeResize="0"/>
          <p:nvPr/>
        </p:nvPicPr>
        <p:blipFill rotWithShape="1">
          <a:blip r:embed="rId3"/>
          <a:srcRect t="0" b="0" r="0" l="0"/>
          <a:stretch/>
        </p:blipFill>
        <p:spPr>
          <a:xfrm>
            <a:off y="1920425" x="4616450"/>
            <a:ext cy="2502600" cx="4384799"/>
          </a:xfrm>
          <a:prstGeom prst="rect">
            <a:avLst/>
          </a:prstGeom>
          <a:noFill/>
          <a:ln>
            <a:noFill/>
          </a:ln>
        </p:spPr>
      </p:pic>
      <p:sp>
        <p:nvSpPr>
          <p:cNvPr id="294" name="Shape 294"/>
          <p:cNvSpPr txBox="1"/>
          <p:nvPr/>
        </p:nvSpPr>
        <p:spPr>
          <a:xfrm>
            <a:off y="1425177" x="5949950"/>
            <a:ext cy="342899" cx="180022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1"/>
              </a:buClr>
              <a:buSzPct val="25000"/>
              <a:buFont typeface="Times New Roman"/>
              <a:buNone/>
            </a:pPr>
            <a:r>
              <a:rPr strike="noStrike" u="none" b="0" cap="none" baseline="0" sz="2400" lang="en" i="0">
                <a:solidFill>
                  <a:schemeClr val="accent1"/>
                </a:solidFill>
                <a:latin typeface="Times New Roman"/>
                <a:ea typeface="Times New Roman"/>
                <a:cs typeface="Times New Roman"/>
                <a:sym typeface="Times New Roman"/>
              </a:rPr>
              <a:t>mutualism</a:t>
            </a:r>
          </a:p>
        </p:txBody>
      </p:sp>
      <p:sp>
        <p:nvSpPr>
          <p:cNvPr id="295" name="Shape 295"/>
          <p:cNvSpPr txBox="1"/>
          <p:nvPr/>
        </p:nvSpPr>
        <p:spPr>
          <a:xfrm>
            <a:off y="902493" x="231775"/>
            <a:ext cy="2533650" cx="438467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This fish lives its entire adult life among the tentacles of a bulb- tentacle sea anemone. Anemone fish do not get stung by the anemone as would most other fish so they get protection from predators. The fish  often d</a:t>
            </a:r>
            <a:r>
              <a:rPr strike="noStrike" u="none" b="0" cap="none" baseline="0" sz="2400" lang="en" i="0">
                <a:solidFill>
                  <a:schemeClr val="dk1"/>
                </a:solidFill>
                <a:latin typeface="Times New Roman"/>
                <a:ea typeface="Times New Roman"/>
                <a:cs typeface="Times New Roman"/>
                <a:sym typeface="Times New Roman"/>
              </a:rPr>
              <a:t>rop</a:t>
            </a:r>
            <a:r>
              <a:rPr strike="noStrike" u="none" b="0" cap="none" baseline="0" sz="2400" lang="en" i="0">
                <a:solidFill>
                  <a:schemeClr val="dk2"/>
                </a:solidFill>
                <a:latin typeface="Times New Roman"/>
                <a:ea typeface="Times New Roman"/>
                <a:cs typeface="Times New Roman"/>
                <a:sym typeface="Times New Roman"/>
              </a:rPr>
              <a:t> food scraps which the anem</a:t>
            </a:r>
            <a:r>
              <a:rPr strike="noStrike" u="none" b="0" cap="none" baseline="0" sz="2400" lang="en" i="0">
                <a:solidFill>
                  <a:schemeClr val="dk1"/>
                </a:solidFill>
                <a:latin typeface="Times New Roman"/>
                <a:ea typeface="Times New Roman"/>
                <a:cs typeface="Times New Roman"/>
                <a:sym typeface="Times New Roman"/>
              </a:rPr>
              <a:t>ones </a:t>
            </a:r>
            <a:r>
              <a:rPr strike="noStrike" u="none" b="0" cap="none" baseline="0" sz="2400" lang="en" i="0">
                <a:solidFill>
                  <a:schemeClr val="dk2"/>
                </a:solidFill>
                <a:latin typeface="Times New Roman"/>
                <a:ea typeface="Times New Roman"/>
                <a:cs typeface="Times New Roman"/>
                <a:sym typeface="Times New Roman"/>
              </a:rPr>
              <a:t>can eat.</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ppt_w</p:attrName>
                                        </p:attrNameLst>
                                      </p:cBhvr>
                                      <p:tavLst>
                                        <p:tav tm="0" fmla="">
                                          <p:val>
                                            <p:strVal val="0"/>
                                          </p:val>
                                        </p:tav>
                                        <p:tav tm="100000" fmla="">
                                          <p:val>
                                            <p:strVal val="#ppt_w"/>
                                          </p:val>
                                        </p:tav>
                                      </p:tavLst>
                                    </p:anim>
                                    <p:anim calcmode="lin" valueType="num">
                                      <p:cBhvr additive="base">
                                        <p:cTn dur="1000"/>
                                        <p:tgtEl>
                                          <p:spTgt spid="293"/>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99" name="Shape 299"/>
        <p:cNvGrpSpPr/>
        <p:nvPr/>
      </p:nvGrpSpPr>
      <p:grpSpPr>
        <a:xfrm>
          <a:off y="0" x="0"/>
          <a:ext cy="0" cx="0"/>
          <a:chOff y="0" x="0"/>
          <a:chExt cy="0" cx="0"/>
        </a:xfrm>
      </p:grpSpPr>
      <p:sp>
        <p:nvSpPr>
          <p:cNvPr id="300" name="Shape 300"/>
          <p:cNvSpPr txBox="1"/>
          <p:nvPr/>
        </p:nvSpPr>
        <p:spPr>
          <a:xfrm>
            <a:off y="1207293" x="5275262"/>
            <a:ext cy="1985962" cx="3556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The remora attaches itself to the shark and saves energy since it doesn’t have to swim, and it gets to snack on the sharks kills. The shark doesn’t get anything</a:t>
            </a:r>
            <a:r>
              <a:rPr strike="noStrike" u="none" b="0" cap="none" baseline="0" sz="2400" lang="en" i="0">
                <a:solidFill>
                  <a:schemeClr val="dk2"/>
                </a:solidFill>
                <a:latin typeface="Arial"/>
                <a:ea typeface="Arial"/>
                <a:cs typeface="Arial"/>
                <a:sym typeface="Arial"/>
              </a:rPr>
              <a:t>.</a:t>
            </a:r>
          </a:p>
        </p:txBody>
      </p:sp>
      <p:pic>
        <p:nvPicPr>
          <p:cNvPr id="301" name="Shape 301"/>
          <p:cNvPicPr preferRelativeResize="0"/>
          <p:nvPr/>
        </p:nvPicPr>
        <p:blipFill rotWithShape="1">
          <a:blip r:embed="rId3"/>
          <a:srcRect t="0" b="0" r="0" l="0"/>
          <a:stretch/>
        </p:blipFill>
        <p:spPr>
          <a:xfrm>
            <a:off y="2077640" x="177800"/>
            <a:ext cy="2850356" cx="5099049"/>
          </a:xfrm>
          <a:prstGeom prst="rect">
            <a:avLst/>
          </a:prstGeom>
          <a:noFill/>
          <a:ln>
            <a:noFill/>
          </a:ln>
        </p:spPr>
      </p:pic>
      <p:sp>
        <p:nvSpPr>
          <p:cNvPr id="302" name="Shape 302"/>
          <p:cNvSpPr txBox="1"/>
          <p:nvPr/>
        </p:nvSpPr>
        <p:spPr>
          <a:xfrm>
            <a:off y="283368" x="290512"/>
            <a:ext cy="481012" cx="8520112"/>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3600" lang="en" i="0">
                <a:solidFill>
                  <a:schemeClr val="dk2"/>
                </a:solidFill>
                <a:latin typeface="Times New Roman"/>
                <a:ea typeface="Times New Roman"/>
                <a:cs typeface="Times New Roman"/>
                <a:sym typeface="Times New Roman"/>
              </a:rPr>
              <a:t>Shark &amp; Remora</a:t>
            </a:r>
          </a:p>
        </p:txBody>
      </p:sp>
      <p:sp>
        <p:nvSpPr>
          <p:cNvPr id="303" name="Shape 303"/>
          <p:cNvSpPr txBox="1"/>
          <p:nvPr/>
        </p:nvSpPr>
        <p:spPr>
          <a:xfrm>
            <a:off y="1426368" x="1814511"/>
            <a:ext cy="342899" cx="2525711"/>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2"/>
              </a:buClr>
              <a:buSzPct val="25000"/>
              <a:buFont typeface="Times New Roman"/>
              <a:buNone/>
            </a:pPr>
            <a:r>
              <a:rPr strike="noStrike" u="none" b="0" cap="none" baseline="0" sz="2400" lang="en" i="0">
                <a:solidFill>
                  <a:schemeClr val="accent2"/>
                </a:solidFill>
                <a:latin typeface="Times New Roman"/>
                <a:ea typeface="Times New Roman"/>
                <a:cs typeface="Times New Roman"/>
                <a:sym typeface="Times New Roman"/>
              </a:rPr>
              <a:t>commensalism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1000"/>
                                        <p:tgtEl>
                                          <p:spTgt spid="301"/>
                                        </p:tgtEl>
                                        <p:attrNameLst>
                                          <p:attrName>ppt_w</p:attrName>
                                        </p:attrNameLst>
                                      </p:cBhvr>
                                      <p:tavLst>
                                        <p:tav tm="0" fmla="">
                                          <p:val>
                                            <p:strVal val="0"/>
                                          </p:val>
                                        </p:tav>
                                        <p:tav tm="100000" fmla="">
                                          <p:val>
                                            <p:strVal val="#ppt_w"/>
                                          </p:val>
                                        </p:tav>
                                      </p:tavLst>
                                    </p:anim>
                                    <p:anim calcmode="lin" valueType="num">
                                      <p:cBhvr additive="base">
                                        <p:cTn dur="1000"/>
                                        <p:tgtEl>
                                          <p:spTgt spid="301"/>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07" name="Shape 307"/>
        <p:cNvGrpSpPr/>
        <p:nvPr/>
      </p:nvGrpSpPr>
      <p:grpSpPr>
        <a:xfrm>
          <a:off y="0" x="0"/>
          <a:ext cy="0" cx="0"/>
          <a:chOff y="0" x="0"/>
          <a:chExt cy="0" cx="0"/>
        </a:xfrm>
      </p:grpSpPr>
      <p:sp>
        <p:nvSpPr>
          <p:cNvPr id="308" name="Shape 308"/>
          <p:cNvSpPr txBox="1"/>
          <p:nvPr/>
        </p:nvSpPr>
        <p:spPr>
          <a:xfrm>
            <a:off y="228600" x="288925"/>
            <a:ext cy="526256" cx="8116887"/>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000" lang="en" i="0">
                <a:solidFill>
                  <a:schemeClr val="dk2"/>
                </a:solidFill>
                <a:latin typeface="Times New Roman"/>
                <a:ea typeface="Times New Roman"/>
                <a:cs typeface="Times New Roman"/>
                <a:sym typeface="Times New Roman"/>
              </a:rPr>
              <a:t>Moray Eel &amp; Cleaner Fish</a:t>
            </a:r>
          </a:p>
        </p:txBody>
      </p:sp>
      <p:pic>
        <p:nvPicPr>
          <p:cNvPr id="309" name="Shape 309"/>
          <p:cNvPicPr preferRelativeResize="0"/>
          <p:nvPr/>
        </p:nvPicPr>
        <p:blipFill rotWithShape="1">
          <a:blip r:embed="rId3"/>
          <a:srcRect t="0" b="0" r="0" l="0"/>
          <a:stretch/>
        </p:blipFill>
        <p:spPr>
          <a:xfrm>
            <a:off y="1015602" x="4878387"/>
            <a:ext cy="3764756" cx="3276600"/>
          </a:xfrm>
          <a:prstGeom prst="rect">
            <a:avLst/>
          </a:prstGeom>
          <a:solidFill>
            <a:srgbClr val="FFFFFF"/>
          </a:solidFill>
          <a:ln>
            <a:noFill/>
          </a:ln>
        </p:spPr>
      </p:pic>
      <p:sp>
        <p:nvSpPr>
          <p:cNvPr id="310" name="Shape 310"/>
          <p:cNvSpPr txBox="1"/>
          <p:nvPr/>
        </p:nvSpPr>
        <p:spPr>
          <a:xfrm>
            <a:off y="1202531" x="269875"/>
            <a:ext cy="1164431" cx="4284661"/>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This moray eel has a small fish cleaning between its teeth. The eel gets a clean mouth while the cleaner fish gets a nice meal.</a:t>
            </a:r>
          </a:p>
        </p:txBody>
      </p:sp>
      <p:sp>
        <p:nvSpPr>
          <p:cNvPr id="311" name="Shape 311"/>
          <p:cNvSpPr txBox="1"/>
          <p:nvPr/>
        </p:nvSpPr>
        <p:spPr>
          <a:xfrm>
            <a:off y="2872977" x="1377950"/>
            <a:ext cy="342899" cx="180022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1"/>
              </a:buClr>
              <a:buSzPct val="25000"/>
              <a:buFont typeface="Times New Roman"/>
              <a:buNone/>
            </a:pPr>
            <a:r>
              <a:rPr strike="noStrike" u="none" b="0" cap="none" baseline="0" sz="2400" lang="en" i="0">
                <a:solidFill>
                  <a:schemeClr val="accent1"/>
                </a:solidFill>
                <a:latin typeface="Times New Roman"/>
                <a:ea typeface="Times New Roman"/>
                <a:cs typeface="Times New Roman"/>
                <a:sym typeface="Times New Roman"/>
              </a:rPr>
              <a:t>mutualism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1000"/>
                                        <p:tgtEl>
                                          <p:spTgt spid="309"/>
                                        </p:tgtEl>
                                        <p:attrNameLst>
                                          <p:attrName>ppt_w</p:attrName>
                                        </p:attrNameLst>
                                      </p:cBhvr>
                                      <p:tavLst>
                                        <p:tav tm="0" fmla="">
                                          <p:val>
                                            <p:strVal val="0"/>
                                          </p:val>
                                        </p:tav>
                                        <p:tav tm="100000" fmla="">
                                          <p:val>
                                            <p:strVal val="#ppt_w"/>
                                          </p:val>
                                        </p:tav>
                                      </p:tavLst>
                                    </p:anim>
                                    <p:anim calcmode="lin" valueType="num">
                                      <p:cBhvr additive="base">
                                        <p:cTn dur="1000"/>
                                        <p:tgtEl>
                                          <p:spTgt spid="309"/>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15" name="Shape 315"/>
        <p:cNvGrpSpPr/>
        <p:nvPr/>
      </p:nvGrpSpPr>
      <p:grpSpPr>
        <a:xfrm>
          <a:off y="0" x="0"/>
          <a:ext cy="0" cx="0"/>
          <a:chOff y="0" x="0"/>
          <a:chExt cy="0" cx="0"/>
        </a:xfrm>
      </p:grpSpPr>
      <p:sp>
        <p:nvSpPr>
          <p:cNvPr id="316" name="Shape 316"/>
          <p:cNvSpPr txBox="1"/>
          <p:nvPr/>
        </p:nvSpPr>
        <p:spPr>
          <a:xfrm>
            <a:off y="141683" x="228600"/>
            <a:ext cy="526256" cx="8915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000" lang="en" i="0">
                <a:solidFill>
                  <a:schemeClr val="dk2"/>
                </a:solidFill>
                <a:latin typeface="Times New Roman"/>
                <a:ea typeface="Times New Roman"/>
                <a:cs typeface="Times New Roman"/>
                <a:sym typeface="Times New Roman"/>
              </a:rPr>
              <a:t>Cattle &amp; Cattle Egrets</a:t>
            </a:r>
          </a:p>
        </p:txBody>
      </p:sp>
      <p:sp>
        <p:nvSpPr>
          <p:cNvPr id="317" name="Shape 317"/>
          <p:cNvSpPr txBox="1"/>
          <p:nvPr/>
        </p:nvSpPr>
        <p:spPr>
          <a:xfrm>
            <a:off y="1194196" x="5491162"/>
            <a:ext cy="1712118" cx="334644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As these cattle walk around eating grass they stir</a:t>
            </a:r>
            <a:r>
              <a:rPr strike="noStrike" u="none" b="0" cap="none" baseline="0" sz="2400" lang="en" i="0">
                <a:solidFill>
                  <a:srgbClr val="800080"/>
                </a:solidFill>
                <a:latin typeface="Arial"/>
                <a:ea typeface="Arial"/>
                <a:cs typeface="Arial"/>
                <a:sym typeface="Arial"/>
              </a:rPr>
              <a:t> </a:t>
            </a:r>
            <a:r>
              <a:rPr strike="noStrike" u="none" b="0" cap="none" baseline="0" sz="2400" lang="en" i="0">
                <a:solidFill>
                  <a:schemeClr val="dk2"/>
                </a:solidFill>
                <a:latin typeface="Times New Roman"/>
                <a:ea typeface="Times New Roman"/>
                <a:cs typeface="Times New Roman"/>
                <a:sym typeface="Times New Roman"/>
              </a:rPr>
              <a:t>up lots of insects. The egrets hang around and get a yummy meal of insects.</a:t>
            </a:r>
          </a:p>
        </p:txBody>
      </p:sp>
      <p:pic>
        <p:nvPicPr>
          <p:cNvPr id="318" name="Shape 318"/>
          <p:cNvPicPr preferRelativeResize="0"/>
          <p:nvPr/>
        </p:nvPicPr>
        <p:blipFill rotWithShape="1">
          <a:blip r:embed="rId3"/>
          <a:srcRect t="0" b="0" r="0" l="0"/>
          <a:stretch/>
        </p:blipFill>
        <p:spPr>
          <a:xfrm>
            <a:off y="1367196" x="317975"/>
            <a:ext cy="2653799" cx="5232299"/>
          </a:xfrm>
          <a:prstGeom prst="rect">
            <a:avLst/>
          </a:prstGeom>
          <a:solidFill>
            <a:srgbClr val="FFFFFF"/>
          </a:solidFill>
          <a:ln>
            <a:noFill/>
          </a:ln>
        </p:spPr>
      </p:pic>
      <p:sp>
        <p:nvSpPr>
          <p:cNvPr id="319" name="Shape 319"/>
          <p:cNvSpPr txBox="1"/>
          <p:nvPr/>
        </p:nvSpPr>
        <p:spPr>
          <a:xfrm>
            <a:off y="4375546" x="1377950"/>
            <a:ext cy="342899" cx="2525711"/>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2"/>
              </a:buClr>
              <a:buSzPct val="25000"/>
              <a:buFont typeface="Times New Roman"/>
              <a:buNone/>
            </a:pPr>
            <a:r>
              <a:rPr strike="noStrike" u="none" b="0" cap="none" baseline="0" sz="2400" lang="en" i="0">
                <a:solidFill>
                  <a:schemeClr val="accent2"/>
                </a:solidFill>
                <a:latin typeface="Times New Roman"/>
                <a:ea typeface="Times New Roman"/>
                <a:cs typeface="Times New Roman"/>
                <a:sym typeface="Times New Roman"/>
              </a:rPr>
              <a:t>commensalism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1000"/>
                                        <p:tgtEl>
                                          <p:spTgt spid="318"/>
                                        </p:tgtEl>
                                        <p:attrNameLst>
                                          <p:attrName>ppt_w</p:attrName>
                                        </p:attrNameLst>
                                      </p:cBhvr>
                                      <p:tavLst>
                                        <p:tav tm="0" fmla="">
                                          <p:val>
                                            <p:strVal val="0"/>
                                          </p:val>
                                        </p:tav>
                                        <p:tav tm="100000" fmla="">
                                          <p:val>
                                            <p:strVal val="#ppt_w"/>
                                          </p:val>
                                        </p:tav>
                                      </p:tavLst>
                                    </p:anim>
                                    <p:anim calcmode="lin" valueType="num">
                                      <p:cBhvr additive="base">
                                        <p:cTn dur="1000"/>
                                        <p:tgtEl>
                                          <p:spTgt spid="318"/>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23" name="Shape 323"/>
        <p:cNvGrpSpPr/>
        <p:nvPr/>
      </p:nvGrpSpPr>
      <p:grpSpPr>
        <a:xfrm>
          <a:off y="0" x="0"/>
          <a:ext cy="0" cx="0"/>
          <a:chOff y="0" x="0"/>
          <a:chExt cy="0" cx="0"/>
        </a:xfrm>
      </p:grpSpPr>
      <p:pic>
        <p:nvPicPr>
          <p:cNvPr id="324" name="Shape 324"/>
          <p:cNvPicPr preferRelativeResize="0"/>
          <p:nvPr/>
        </p:nvPicPr>
        <p:blipFill rotWithShape="1">
          <a:blip r:embed="rId3"/>
          <a:srcRect t="0" b="0" r="0" l="11755"/>
          <a:stretch/>
        </p:blipFill>
        <p:spPr>
          <a:xfrm>
            <a:off y="837008" x="238125"/>
            <a:ext cy="2901552" cx="5140324"/>
          </a:xfrm>
          <a:prstGeom prst="rect">
            <a:avLst/>
          </a:prstGeom>
          <a:solidFill>
            <a:srgbClr val="FFFFFF"/>
          </a:solidFill>
          <a:ln>
            <a:noFill/>
          </a:ln>
        </p:spPr>
      </p:pic>
      <p:sp>
        <p:nvSpPr>
          <p:cNvPr id="325" name="Shape 325"/>
          <p:cNvSpPr txBox="1"/>
          <p:nvPr/>
        </p:nvSpPr>
        <p:spPr>
          <a:xfrm>
            <a:off y="232171" x="495300"/>
            <a:ext cy="526256" cx="8110537"/>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000" lang="en" i="0">
                <a:solidFill>
                  <a:schemeClr val="dk2"/>
                </a:solidFill>
                <a:latin typeface="Times New Roman"/>
                <a:ea typeface="Times New Roman"/>
                <a:cs typeface="Times New Roman"/>
                <a:sym typeface="Times New Roman"/>
              </a:rPr>
              <a:t>Clown Fish &amp; Anemone</a:t>
            </a:r>
          </a:p>
        </p:txBody>
      </p:sp>
      <p:sp>
        <p:nvSpPr>
          <p:cNvPr id="326" name="Shape 326"/>
          <p:cNvSpPr txBox="1"/>
          <p:nvPr/>
        </p:nvSpPr>
        <p:spPr>
          <a:xfrm>
            <a:off y="1309687" x="5489575"/>
            <a:ext cy="1712118" cx="3465512"/>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This clown fish swims in the anemone and gets protection, since its predators will get stung. The anemone is unaffected.</a:t>
            </a:r>
          </a:p>
        </p:txBody>
      </p:sp>
      <p:sp>
        <p:nvSpPr>
          <p:cNvPr id="327" name="Shape 327"/>
          <p:cNvSpPr txBox="1"/>
          <p:nvPr/>
        </p:nvSpPr>
        <p:spPr>
          <a:xfrm>
            <a:off y="4267200" x="1001712"/>
            <a:ext cy="342899" cx="2525711"/>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2"/>
              </a:buClr>
              <a:buSzPct val="25000"/>
              <a:buFont typeface="Times New Roman"/>
              <a:buNone/>
            </a:pPr>
            <a:r>
              <a:rPr strike="noStrike" u="none" b="0" cap="none" baseline="0" sz="2400" lang="en" i="0">
                <a:solidFill>
                  <a:schemeClr val="accent2"/>
                </a:solidFill>
                <a:latin typeface="Times New Roman"/>
                <a:ea typeface="Times New Roman"/>
                <a:cs typeface="Times New Roman"/>
                <a:sym typeface="Times New Roman"/>
              </a:rPr>
              <a:t>commensalism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1000"/>
                                        <p:tgtEl>
                                          <p:spTgt spid="324"/>
                                        </p:tgtEl>
                                        <p:attrNameLst>
                                          <p:attrName>ppt_w</p:attrName>
                                        </p:attrNameLst>
                                      </p:cBhvr>
                                      <p:tavLst>
                                        <p:tav tm="0" fmla="">
                                          <p:val>
                                            <p:strVal val="0"/>
                                          </p:val>
                                        </p:tav>
                                        <p:tav tm="100000" fmla="">
                                          <p:val>
                                            <p:strVal val="#ppt_w"/>
                                          </p:val>
                                        </p:tav>
                                      </p:tavLst>
                                    </p:anim>
                                    <p:anim calcmode="lin" valueType="num">
                                      <p:cBhvr additive="base">
                                        <p:cTn dur="1000"/>
                                        <p:tgtEl>
                                          <p:spTgt spid="324"/>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31" name="Shape 331"/>
        <p:cNvGrpSpPr/>
        <p:nvPr/>
      </p:nvGrpSpPr>
      <p:grpSpPr>
        <a:xfrm>
          <a:off y="0" x="0"/>
          <a:ext cy="0" cx="0"/>
          <a:chOff y="0" x="0"/>
          <a:chExt cy="0" cx="0"/>
        </a:xfrm>
      </p:grpSpPr>
      <p:pic>
        <p:nvPicPr>
          <p:cNvPr id="332" name="Shape 332"/>
          <p:cNvPicPr preferRelativeResize="0"/>
          <p:nvPr/>
        </p:nvPicPr>
        <p:blipFill rotWithShape="1">
          <a:blip r:embed="rId3"/>
          <a:srcRect t="0" b="0" r="0" l="0"/>
          <a:stretch/>
        </p:blipFill>
        <p:spPr>
          <a:xfrm>
            <a:off y="1107281" x="3084511"/>
            <a:ext cy="2752725" cx="5526086"/>
          </a:xfrm>
          <a:prstGeom prst="rect">
            <a:avLst/>
          </a:prstGeom>
          <a:solidFill>
            <a:srgbClr val="FFFFFF"/>
          </a:solidFill>
          <a:ln>
            <a:noFill/>
          </a:ln>
        </p:spPr>
      </p:pic>
      <p:sp>
        <p:nvSpPr>
          <p:cNvPr id="333" name="Shape 333"/>
          <p:cNvSpPr txBox="1"/>
          <p:nvPr/>
        </p:nvSpPr>
        <p:spPr>
          <a:xfrm>
            <a:off y="110727" x="725487"/>
            <a:ext cy="526256" cx="7675561"/>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000" lang="en" i="0">
                <a:solidFill>
                  <a:schemeClr val="dk2"/>
                </a:solidFill>
                <a:latin typeface="Times New Roman"/>
                <a:ea typeface="Times New Roman"/>
                <a:cs typeface="Times New Roman"/>
                <a:sym typeface="Times New Roman"/>
              </a:rPr>
              <a:t>Antelope &amp; Ox Bird</a:t>
            </a:r>
          </a:p>
        </p:txBody>
      </p:sp>
      <p:sp>
        <p:nvSpPr>
          <p:cNvPr id="334" name="Shape 334"/>
          <p:cNvSpPr txBox="1"/>
          <p:nvPr/>
        </p:nvSpPr>
        <p:spPr>
          <a:xfrm>
            <a:off y="1139427" x="349250"/>
            <a:ext cy="2259806" cx="2352674"/>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This ox bird hangs out on the antelope and gets a delicious meal of bugs living on the antelope. The antelope gets rid of parasites. </a:t>
            </a:r>
          </a:p>
        </p:txBody>
      </p:sp>
      <p:sp>
        <p:nvSpPr>
          <p:cNvPr id="335" name="Shape 335"/>
          <p:cNvSpPr txBox="1"/>
          <p:nvPr/>
        </p:nvSpPr>
        <p:spPr>
          <a:xfrm>
            <a:off y="4233862" x="361950"/>
            <a:ext cy="616743" cx="3352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Font typeface="Times New Roman"/>
              <a:buNone/>
            </a:pPr>
            <a:r>
              <a:t/>
            </a:r>
            <a:endParaRPr/>
          </a:p>
        </p:txBody>
      </p:sp>
      <p:sp>
        <p:nvSpPr>
          <p:cNvPr id="336" name="Shape 336"/>
          <p:cNvSpPr txBox="1"/>
          <p:nvPr/>
        </p:nvSpPr>
        <p:spPr>
          <a:xfrm>
            <a:off y="4299346" x="5630862"/>
            <a:ext cy="342899" cx="180022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1"/>
              </a:buClr>
              <a:buSzPct val="25000"/>
              <a:buFont typeface="Times New Roman"/>
              <a:buNone/>
            </a:pPr>
            <a:r>
              <a:rPr strike="noStrike" u="none" b="0" cap="none" baseline="0" sz="2400" lang="en" i="0">
                <a:solidFill>
                  <a:schemeClr val="accent1"/>
                </a:solidFill>
                <a:latin typeface="Times New Roman"/>
                <a:ea typeface="Times New Roman"/>
                <a:cs typeface="Times New Roman"/>
                <a:sym typeface="Times New Roman"/>
              </a:rPr>
              <a:t>mutualism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000"/>
                                        <p:tgtEl>
                                          <p:spTgt spid="332"/>
                                        </p:tgtEl>
                                        <p:attrNameLst>
                                          <p:attrName>ppt_w</p:attrName>
                                        </p:attrNameLst>
                                      </p:cBhvr>
                                      <p:tavLst>
                                        <p:tav tm="0" fmla="">
                                          <p:val>
                                            <p:strVal val="0"/>
                                          </p:val>
                                        </p:tav>
                                        <p:tav tm="100000" fmla="">
                                          <p:val>
                                            <p:strVal val="#ppt_w"/>
                                          </p:val>
                                        </p:tav>
                                      </p:tavLst>
                                    </p:anim>
                                    <p:anim calcmode="lin" valueType="num">
                                      <p:cBhvr additive="base">
                                        <p:cTn dur="1000"/>
                                        <p:tgtEl>
                                          <p:spTgt spid="332"/>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40" name="Shape 340"/>
        <p:cNvGrpSpPr/>
        <p:nvPr/>
      </p:nvGrpSpPr>
      <p:grpSpPr>
        <a:xfrm>
          <a:off y="0" x="0"/>
          <a:ext cy="0" cx="0"/>
          <a:chOff y="0" x="0"/>
          <a:chExt cy="0" cx="0"/>
        </a:xfrm>
      </p:grpSpPr>
      <p:sp>
        <p:nvSpPr>
          <p:cNvPr id="341" name="Shape 341"/>
          <p:cNvSpPr txBox="1"/>
          <p:nvPr/>
        </p:nvSpPr>
        <p:spPr>
          <a:xfrm>
            <a:off y="241696" x="228600"/>
            <a:ext cy="526256" cx="85788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000" lang="en" i="0">
                <a:solidFill>
                  <a:schemeClr val="dk2"/>
                </a:solidFill>
                <a:latin typeface="Times New Roman"/>
                <a:ea typeface="Times New Roman"/>
                <a:cs typeface="Times New Roman"/>
                <a:sym typeface="Times New Roman"/>
              </a:rPr>
              <a:t>Loa Loa Worm &amp; Human</a:t>
            </a:r>
          </a:p>
        </p:txBody>
      </p:sp>
      <p:sp>
        <p:nvSpPr>
          <p:cNvPr id="342" name="Shape 342"/>
          <p:cNvSpPr txBox="1"/>
          <p:nvPr/>
        </p:nvSpPr>
        <p:spPr>
          <a:xfrm>
            <a:off y="1126331" x="246062"/>
            <a:ext cy="2533650" cx="265112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This worm infects human the blood stream and gets a nice warm safe home there. The </a:t>
            </a:r>
            <a:br>
              <a:rPr strike="noStrike" u="none" b="0" cap="none" baseline="0" sz="2400" lang="en" i="0">
                <a:solidFill>
                  <a:schemeClr val="dk2"/>
                </a:solidFill>
                <a:latin typeface="Times New Roman"/>
                <a:ea typeface="Times New Roman"/>
                <a:cs typeface="Times New Roman"/>
                <a:sym typeface="Times New Roman"/>
              </a:rPr>
            </a:br>
            <a:r>
              <a:rPr strike="noStrike" u="none" b="0" cap="none" baseline="0" sz="2400" lang="en" i="0">
                <a:solidFill>
                  <a:schemeClr val="dk2"/>
                </a:solidFill>
                <a:latin typeface="Times New Roman"/>
                <a:ea typeface="Times New Roman"/>
                <a:cs typeface="Times New Roman"/>
                <a:sym typeface="Times New Roman"/>
              </a:rPr>
              <a:t>human may go blind or have other complications as a result.</a:t>
            </a:r>
          </a:p>
        </p:txBody>
      </p:sp>
      <p:pic>
        <p:nvPicPr>
          <p:cNvPr id="343" name="Shape 343"/>
          <p:cNvPicPr preferRelativeResize="0"/>
          <p:nvPr/>
        </p:nvPicPr>
        <p:blipFill rotWithShape="1">
          <a:blip r:embed="rId3"/>
          <a:srcRect t="0" b="0" r="0" l="0"/>
          <a:stretch/>
        </p:blipFill>
        <p:spPr>
          <a:xfrm>
            <a:off y="996552" x="3074986"/>
            <a:ext cy="2976562" cx="5326062"/>
          </a:xfrm>
          <a:prstGeom prst="rect">
            <a:avLst/>
          </a:prstGeom>
          <a:noFill/>
          <a:ln>
            <a:noFill/>
          </a:ln>
        </p:spPr>
      </p:pic>
      <p:sp>
        <p:nvSpPr>
          <p:cNvPr id="344" name="Shape 344"/>
          <p:cNvSpPr txBox="1"/>
          <p:nvPr/>
        </p:nvSpPr>
        <p:spPr>
          <a:xfrm>
            <a:off y="4233862" x="361950"/>
            <a:ext cy="616743" cx="3352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Font typeface="Times New Roman"/>
              <a:buNone/>
            </a:pPr>
            <a:r>
              <a:t/>
            </a:r>
            <a:endParaRPr/>
          </a:p>
        </p:txBody>
      </p:sp>
      <p:sp>
        <p:nvSpPr>
          <p:cNvPr id="345" name="Shape 345"/>
          <p:cNvSpPr txBox="1"/>
          <p:nvPr/>
        </p:nvSpPr>
        <p:spPr>
          <a:xfrm>
            <a:off y="4299346" x="5630862"/>
            <a:ext cy="342899" cx="180022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400" lang="en" i="0">
                <a:solidFill>
                  <a:schemeClr val="dk1"/>
                </a:solidFill>
                <a:latin typeface="Times New Roman"/>
                <a:ea typeface="Times New Roman"/>
                <a:cs typeface="Times New Roman"/>
                <a:sym typeface="Times New Roman"/>
              </a:rPr>
              <a:t>parasitism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1000"/>
                                        <p:tgtEl>
                                          <p:spTgt spid="343"/>
                                        </p:tgtEl>
                                        <p:attrNameLst>
                                          <p:attrName>ppt_w</p:attrName>
                                        </p:attrNameLst>
                                      </p:cBhvr>
                                      <p:tavLst>
                                        <p:tav tm="0" fmla="">
                                          <p:val>
                                            <p:strVal val="0"/>
                                          </p:val>
                                        </p:tav>
                                        <p:tav tm="100000" fmla="">
                                          <p:val>
                                            <p:strVal val="#ppt_w"/>
                                          </p:val>
                                        </p:tav>
                                      </p:tavLst>
                                    </p:anim>
                                    <p:anim calcmode="lin" valueType="num">
                                      <p:cBhvr additive="base">
                                        <p:cTn dur="1000"/>
                                        <p:tgtEl>
                                          <p:spTgt spid="343"/>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49" name="Shape 349"/>
        <p:cNvGrpSpPr/>
        <p:nvPr/>
      </p:nvGrpSpPr>
      <p:grpSpPr>
        <a:xfrm>
          <a:off y="0" x="0"/>
          <a:ext cy="0" cx="0"/>
          <a:chOff y="0" x="0"/>
          <a:chExt cy="0" cx="0"/>
        </a:xfrm>
      </p:grpSpPr>
      <p:sp>
        <p:nvSpPr>
          <p:cNvPr id="350" name="Shape 350"/>
          <p:cNvSpPr txBox="1"/>
          <p:nvPr>
            <p:ph type="title"/>
          </p:nvPr>
        </p:nvSpPr>
        <p:spPr>
          <a:xfrm>
            <a:off y="0" x="685800"/>
            <a:ext cy="857250"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400" lang="en" i="0">
                <a:solidFill>
                  <a:schemeClr val="dk2"/>
                </a:solidFill>
                <a:latin typeface="Times New Roman"/>
                <a:ea typeface="Times New Roman"/>
                <a:cs typeface="Times New Roman"/>
                <a:sym typeface="Times New Roman"/>
              </a:rPr>
              <a:t>Goby and Alpheid Shrimp</a:t>
            </a:r>
          </a:p>
        </p:txBody>
      </p:sp>
      <p:pic>
        <p:nvPicPr>
          <p:cNvPr id="351" name="Shape 351"/>
          <p:cNvPicPr preferRelativeResize="0"/>
          <p:nvPr/>
        </p:nvPicPr>
        <p:blipFill rotWithShape="1">
          <a:blip r:embed="rId3"/>
          <a:srcRect t="0" b="0" r="0" l="0"/>
          <a:stretch/>
        </p:blipFill>
        <p:spPr>
          <a:xfrm>
            <a:off y="1003696" x="3825875"/>
            <a:ext cy="2340768" cx="5118100"/>
          </a:xfrm>
          <a:prstGeom prst="rect">
            <a:avLst/>
          </a:prstGeom>
          <a:noFill/>
          <a:ln>
            <a:noFill/>
          </a:ln>
        </p:spPr>
      </p:pic>
      <p:sp>
        <p:nvSpPr>
          <p:cNvPr id="352" name="Shape 352"/>
          <p:cNvSpPr txBox="1"/>
          <p:nvPr/>
        </p:nvSpPr>
        <p:spPr>
          <a:xfrm>
            <a:off y="4343400" x="4860925"/>
            <a:ext cy="616743" cx="3352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Font typeface="Times New Roman"/>
              <a:buNone/>
            </a:pPr>
            <a:r>
              <a:t/>
            </a:r>
            <a:endParaRPr/>
          </a:p>
        </p:txBody>
      </p:sp>
      <p:sp>
        <p:nvSpPr>
          <p:cNvPr id="353" name="Shape 353"/>
          <p:cNvSpPr txBox="1"/>
          <p:nvPr/>
        </p:nvSpPr>
        <p:spPr>
          <a:xfrm>
            <a:off y="3787377" x="5688012"/>
            <a:ext cy="342899" cx="180022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1"/>
              </a:buClr>
              <a:buSzPct val="25000"/>
              <a:buFont typeface="Times New Roman"/>
              <a:buNone/>
            </a:pPr>
            <a:r>
              <a:rPr strike="noStrike" u="none" b="0" cap="none" baseline="0" sz="2400" lang="en" i="0">
                <a:solidFill>
                  <a:schemeClr val="accent1"/>
                </a:solidFill>
                <a:latin typeface="Times New Roman"/>
                <a:ea typeface="Times New Roman"/>
                <a:cs typeface="Times New Roman"/>
                <a:sym typeface="Times New Roman"/>
              </a:rPr>
              <a:t>mutualism</a:t>
            </a:r>
          </a:p>
        </p:txBody>
      </p:sp>
      <p:sp>
        <p:nvSpPr>
          <p:cNvPr id="354" name="Shape 354"/>
          <p:cNvSpPr txBox="1"/>
          <p:nvPr/>
        </p:nvSpPr>
        <p:spPr>
          <a:xfrm>
            <a:off y="956071" x="182561"/>
            <a:ext cy="3355180" cx="3411537"/>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000" lang="en" i="0">
                <a:solidFill>
                  <a:schemeClr val="dk2"/>
                </a:solidFill>
                <a:latin typeface="Times New Roman"/>
                <a:ea typeface="Times New Roman"/>
                <a:cs typeface="Times New Roman"/>
                <a:sym typeface="Times New Roman"/>
              </a:rPr>
              <a:t>This alpheid shrimp (on</a:t>
            </a:r>
          </a:p>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000" lang="en" i="0">
                <a:solidFill>
                  <a:schemeClr val="dk2"/>
                </a:solidFill>
                <a:latin typeface="Times New Roman"/>
                <a:ea typeface="Times New Roman"/>
                <a:cs typeface="Times New Roman"/>
                <a:sym typeface="Times New Roman"/>
              </a:rPr>
              <a:t>the right) uses its strong claws like a bulldozer to create a burrow in the  sand. The shrimp is nearly blind. It relies upon its partner, the sharp-eyed goby, to warn of danger. When a potential predator approaches, both animals disappear quickly into the burrow</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1000"/>
                                        <p:tgtEl>
                                          <p:spTgt spid="351"/>
                                        </p:tgtEl>
                                        <p:attrNameLst>
                                          <p:attrName>ppt_w</p:attrName>
                                        </p:attrNameLst>
                                      </p:cBhvr>
                                      <p:tavLst>
                                        <p:tav tm="0" fmla="">
                                          <p:val>
                                            <p:strVal val="0"/>
                                          </p:val>
                                        </p:tav>
                                        <p:tav tm="100000" fmla="">
                                          <p:val>
                                            <p:strVal val="#ppt_w"/>
                                          </p:val>
                                        </p:tav>
                                      </p:tavLst>
                                    </p:anim>
                                    <p:anim calcmode="lin" valueType="num">
                                      <p:cBhvr additive="base">
                                        <p:cTn dur="1000"/>
                                        <p:tgtEl>
                                          <p:spTgt spid="351"/>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58" name="Shape 358"/>
        <p:cNvGrpSpPr/>
        <p:nvPr/>
      </p:nvGrpSpPr>
      <p:grpSpPr>
        <a:xfrm>
          <a:off y="0" x="0"/>
          <a:ext cy="0" cx="0"/>
          <a:chOff y="0" x="0"/>
          <a:chExt cy="0" cx="0"/>
        </a:xfrm>
      </p:grpSpPr>
      <p:sp>
        <p:nvSpPr>
          <p:cNvPr id="359" name="Shape 359"/>
          <p:cNvSpPr txBox="1"/>
          <p:nvPr>
            <p:ph type="title"/>
          </p:nvPr>
        </p:nvSpPr>
        <p:spPr>
          <a:xfrm>
            <a:off y="0" x="685800"/>
            <a:ext cy="857250"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400" lang="en" i="0">
                <a:solidFill>
                  <a:schemeClr val="dk2"/>
                </a:solidFill>
                <a:latin typeface="Times New Roman"/>
                <a:ea typeface="Times New Roman"/>
                <a:cs typeface="Times New Roman"/>
                <a:sym typeface="Times New Roman"/>
              </a:rPr>
              <a:t>Wrasse &amp; Batfish</a:t>
            </a:r>
          </a:p>
        </p:txBody>
      </p:sp>
      <p:pic>
        <p:nvPicPr>
          <p:cNvPr id="360" name="Shape 360"/>
          <p:cNvPicPr preferRelativeResize="0"/>
          <p:nvPr/>
        </p:nvPicPr>
        <p:blipFill rotWithShape="1">
          <a:blip r:embed="rId3"/>
          <a:srcRect t="0" b="0" r="0" l="0"/>
          <a:stretch/>
        </p:blipFill>
        <p:spPr>
          <a:xfrm>
            <a:off y="789383" x="4981575"/>
            <a:ext cy="3673077" cx="3619500"/>
          </a:xfrm>
          <a:prstGeom prst="rect">
            <a:avLst/>
          </a:prstGeom>
          <a:noFill/>
          <a:ln>
            <a:noFill/>
          </a:ln>
        </p:spPr>
      </p:pic>
      <p:sp>
        <p:nvSpPr>
          <p:cNvPr id="361" name="Shape 361"/>
          <p:cNvSpPr txBox="1"/>
          <p:nvPr/>
        </p:nvSpPr>
        <p:spPr>
          <a:xfrm>
            <a:off y="978693" x="304800"/>
            <a:ext cy="3765946" cx="3352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Can you see the two cleaner wrasses are </a:t>
            </a:r>
          </a:p>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removing parasites from a batfish? One of the wrasses has entered the gill slit of the batfish, and may even enter its</a:t>
            </a:r>
          </a:p>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mouth in search of  food. The batfish gets a bath and the wrasse gets a meal.</a:t>
            </a:r>
          </a:p>
          <a:p>
            <a:pPr algn="l" rtl="0" lvl="0" marR="0" indent="0" marL="0">
              <a:lnSpc>
                <a:spcPct val="100000"/>
              </a:lnSpc>
              <a:spcBef>
                <a:spcPts val="0"/>
              </a:spcBef>
              <a:spcAft>
                <a:spcPts val="0"/>
              </a:spcAft>
              <a:buNone/>
            </a:pPr>
            <a:r>
              <a:t/>
            </a:r>
            <a:endParaRPr strike="noStrike" u="none" b="0" cap="none" baseline="0" sz="2400" i="0">
              <a:solidFill>
                <a:schemeClr val="dk2"/>
              </a:solidFill>
              <a:latin typeface="Times New Roman"/>
              <a:ea typeface="Times New Roman"/>
              <a:cs typeface="Times New Roman"/>
              <a:sym typeface="Times New Roman"/>
            </a:endParaRPr>
          </a:p>
          <a:p>
            <a:pPr algn="l" rtl="0" lvl="0" marR="0" indent="0" marL="0">
              <a:lnSpc>
                <a:spcPct val="100000"/>
              </a:lnSpc>
              <a:spcBef>
                <a:spcPts val="0"/>
              </a:spcBef>
              <a:spcAft>
                <a:spcPts val="0"/>
              </a:spcAft>
              <a:buNone/>
            </a:pPr>
            <a:r>
              <a:t/>
            </a:r>
            <a:endParaRPr/>
          </a:p>
        </p:txBody>
      </p:sp>
      <p:sp>
        <p:nvSpPr>
          <p:cNvPr id="362" name="Shape 362"/>
          <p:cNvSpPr txBox="1"/>
          <p:nvPr/>
        </p:nvSpPr>
        <p:spPr>
          <a:xfrm>
            <a:off y="4332683" x="315912"/>
            <a:ext cy="616743" cx="3352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Font typeface="Times New Roman"/>
              <a:buNone/>
            </a:pPr>
            <a:r>
              <a:t/>
            </a:r>
            <a:endParaRPr/>
          </a:p>
        </p:txBody>
      </p:sp>
      <p:sp>
        <p:nvSpPr>
          <p:cNvPr id="363" name="Shape 363"/>
          <p:cNvSpPr txBox="1"/>
          <p:nvPr/>
        </p:nvSpPr>
        <p:spPr>
          <a:xfrm>
            <a:off y="4657725" x="6269037"/>
            <a:ext cy="342899" cx="180022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1"/>
              </a:buClr>
              <a:buSzPct val="25000"/>
              <a:buFont typeface="Times New Roman"/>
              <a:buNone/>
            </a:pPr>
            <a:r>
              <a:rPr strike="noStrike" u="none" b="0" cap="none" baseline="0" sz="2400" lang="en" i="0">
                <a:solidFill>
                  <a:schemeClr val="accent1"/>
                </a:solidFill>
                <a:latin typeface="Times New Roman"/>
                <a:ea typeface="Times New Roman"/>
                <a:cs typeface="Times New Roman"/>
                <a:sym typeface="Times New Roman"/>
              </a:rPr>
              <a:t>mutualism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1000"/>
                                        <p:tgtEl>
                                          <p:spTgt spid="360"/>
                                        </p:tgtEl>
                                        <p:attrNameLst>
                                          <p:attrName>ppt_w</p:attrName>
                                        </p:attrNameLst>
                                      </p:cBhvr>
                                      <p:tavLst>
                                        <p:tav tm="0" fmla="">
                                          <p:val>
                                            <p:strVal val="0"/>
                                          </p:val>
                                        </p:tav>
                                        <p:tav tm="100000" fmla="">
                                          <p:val>
                                            <p:strVal val="#ppt_w"/>
                                          </p:val>
                                        </p:tav>
                                      </p:tavLst>
                                    </p:anim>
                                    <p:anim calcmode="lin" valueType="num">
                                      <p:cBhvr additive="base">
                                        <p:cTn dur="1000"/>
                                        <p:tgtEl>
                                          <p:spTgt spid="360"/>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67" name="Shape 367"/>
        <p:cNvGrpSpPr/>
        <p:nvPr/>
      </p:nvGrpSpPr>
      <p:grpSpPr>
        <a:xfrm>
          <a:off y="0" x="0"/>
          <a:ext cy="0" cx="0"/>
          <a:chOff y="0" x="0"/>
          <a:chExt cy="0" cx="0"/>
        </a:xfrm>
      </p:grpSpPr>
      <p:sp>
        <p:nvSpPr>
          <p:cNvPr id="368" name="Shape 368"/>
          <p:cNvSpPr txBox="1"/>
          <p:nvPr>
            <p:ph type="title"/>
          </p:nvPr>
        </p:nvSpPr>
        <p:spPr>
          <a:xfrm>
            <a:off y="103583" x="685800"/>
            <a:ext cy="857250"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400" lang="en" i="0">
                <a:solidFill>
                  <a:schemeClr val="dk2"/>
                </a:solidFill>
                <a:latin typeface="Times New Roman"/>
                <a:ea typeface="Times New Roman"/>
                <a:cs typeface="Times New Roman"/>
                <a:sym typeface="Times New Roman"/>
              </a:rPr>
              <a:t>Hummingbird Moth &amp; Flower</a:t>
            </a:r>
          </a:p>
        </p:txBody>
      </p:sp>
      <p:pic>
        <p:nvPicPr>
          <p:cNvPr id="369" name="Shape 369"/>
          <p:cNvPicPr preferRelativeResize="0"/>
          <p:nvPr/>
        </p:nvPicPr>
        <p:blipFill rotWithShape="1">
          <a:blip r:embed="rId3"/>
          <a:srcRect t="0" b="0" r="0" l="0"/>
          <a:stretch/>
        </p:blipFill>
        <p:spPr>
          <a:xfrm>
            <a:off y="1485900" x="4310062"/>
            <a:ext cy="3338512" cx="3338512"/>
          </a:xfrm>
          <a:prstGeom prst="rect">
            <a:avLst/>
          </a:prstGeom>
          <a:noFill/>
          <a:ln>
            <a:noFill/>
          </a:ln>
        </p:spPr>
      </p:pic>
      <p:sp>
        <p:nvSpPr>
          <p:cNvPr id="370" name="Shape 370"/>
          <p:cNvSpPr txBox="1"/>
          <p:nvPr/>
        </p:nvSpPr>
        <p:spPr>
          <a:xfrm>
            <a:off y="1475183" x="249237"/>
            <a:ext cy="1985962" cx="382587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2400" lang="en" i="0">
                <a:solidFill>
                  <a:schemeClr val="dk2"/>
                </a:solidFill>
                <a:latin typeface="Times New Roman"/>
                <a:ea typeface="Times New Roman"/>
                <a:cs typeface="Times New Roman"/>
                <a:sym typeface="Times New Roman"/>
              </a:rPr>
              <a:t>This hummingbird moth is drinking the nectar of a flower. The flower gets pollinated (the moth brings pollen from other flowers) and the moth gets a tasty meal.</a:t>
            </a:r>
          </a:p>
        </p:txBody>
      </p:sp>
      <p:sp>
        <p:nvSpPr>
          <p:cNvPr id="371" name="Shape 371"/>
          <p:cNvSpPr txBox="1"/>
          <p:nvPr/>
        </p:nvSpPr>
        <p:spPr>
          <a:xfrm>
            <a:off y="4332683" x="315912"/>
            <a:ext cy="616743" cx="3352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Font typeface="Times New Roman"/>
              <a:buNone/>
            </a:pPr>
            <a:r>
              <a:t/>
            </a:r>
            <a:endParaRPr/>
          </a:p>
        </p:txBody>
      </p:sp>
      <p:sp>
        <p:nvSpPr>
          <p:cNvPr id="372" name="Shape 372"/>
          <p:cNvSpPr txBox="1"/>
          <p:nvPr/>
        </p:nvSpPr>
        <p:spPr>
          <a:xfrm>
            <a:off y="989408" x="5543550"/>
            <a:ext cy="342899" cx="180022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1"/>
              </a:buClr>
              <a:buSzPct val="25000"/>
              <a:buFont typeface="Times New Roman"/>
              <a:buNone/>
            </a:pPr>
            <a:r>
              <a:rPr strike="noStrike" u="none" b="0" cap="none" baseline="0" sz="2400" lang="en" i="0">
                <a:solidFill>
                  <a:schemeClr val="accent1"/>
                </a:solidFill>
                <a:latin typeface="Times New Roman"/>
                <a:ea typeface="Times New Roman"/>
                <a:cs typeface="Times New Roman"/>
                <a:sym typeface="Times New Roman"/>
              </a:rPr>
              <a:t>mutualism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1000"/>
                                        <p:tgtEl>
                                          <p:spTgt spid="369"/>
                                        </p:tgtEl>
                                        <p:attrNameLst>
                                          <p:attrName>ppt_w</p:attrName>
                                        </p:attrNameLst>
                                      </p:cBhvr>
                                      <p:tavLst>
                                        <p:tav tm="0" fmla="">
                                          <p:val>
                                            <p:strVal val="0"/>
                                          </p:val>
                                        </p:tav>
                                        <p:tav tm="100000" fmla="">
                                          <p:val>
                                            <p:strVal val="#ppt_w"/>
                                          </p:val>
                                        </p:tav>
                                      </p:tavLst>
                                    </p:anim>
                                    <p:anim calcmode="lin" valueType="num">
                                      <p:cBhvr additive="base">
                                        <p:cTn dur="1000"/>
                                        <p:tgtEl>
                                          <p:spTgt spid="369"/>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t>The Food Chain</a:t>
            </a:r>
          </a:p>
        </p:txBody>
      </p:sp>
      <p:sp>
        <p:nvSpPr>
          <p:cNvPr id="168" name="Shape 168"/>
          <p:cNvSpPr txBox="1"/>
          <p:nvPr>
            <p:ph idx="1" type="body"/>
          </p:nvPr>
        </p:nvSpPr>
        <p:spPr>
          <a:xfrm>
            <a:off y="1063375" x="457200"/>
            <a:ext cy="3630300" cx="5203200"/>
          </a:xfrm>
          <a:prstGeom prst="rect">
            <a:avLst/>
          </a:prstGeom>
        </p:spPr>
        <p:txBody>
          <a:bodyPr bIns="91425" rIns="91425" lIns="91425" tIns="91425" anchor="t" anchorCtr="0">
            <a:noAutofit/>
          </a:bodyPr>
          <a:lstStyle/>
          <a:p>
            <a:pPr rtl="0" lvl="0" indent="-355600" marL="457200">
              <a:spcBef>
                <a:spcPts val="0"/>
              </a:spcBef>
              <a:buClr>
                <a:srgbClr val="000000"/>
              </a:buClr>
              <a:buSzPct val="100000"/>
              <a:buFont typeface="Arial"/>
              <a:buChar char="●"/>
            </a:pPr>
            <a:r>
              <a:rPr sz="2000" lang="en"/>
              <a:t>The food chain is the path that energy and nutrients follow in an ecosystem</a:t>
            </a:r>
          </a:p>
          <a:p>
            <a:pPr rtl="0" lvl="0" indent="-355600" marL="457200">
              <a:spcBef>
                <a:spcPts val="0"/>
              </a:spcBef>
              <a:buClr>
                <a:srgbClr val="000000"/>
              </a:buClr>
              <a:buSzPct val="100000"/>
              <a:buFont typeface="Arial"/>
              <a:buChar char="●"/>
            </a:pPr>
            <a:r>
              <a:rPr sz="2000" lang="en"/>
              <a:t>Plants and animals are related in food webs with producers (plants that make their own food), consumers (animals that eat producers and/or other animals), and decomposers (primarily bacteria and fungi) that break down wastes and dead organisms, and return nutrients to the soil</a:t>
            </a:r>
          </a:p>
          <a:p>
            <a:pPr lvl="0">
              <a:spcBef>
                <a:spcPts val="0"/>
              </a:spcBef>
              <a:buNone/>
            </a:pPr>
            <a:r>
              <a:t/>
            </a:r>
            <a:endParaRPr sz="2000"/>
          </a:p>
        </p:txBody>
      </p:sp>
      <p:pic>
        <p:nvPicPr>
          <p:cNvPr id="169" name="Shape 169"/>
          <p:cNvPicPr preferRelativeResize="0"/>
          <p:nvPr/>
        </p:nvPicPr>
        <p:blipFill>
          <a:blip r:embed="rId3"/>
          <a:stretch>
            <a:fillRect/>
          </a:stretch>
        </p:blipFill>
        <p:spPr>
          <a:xfrm>
            <a:off y="1962150" x="5812150"/>
            <a:ext cy="1832750" cx="2884675"/>
          </a:xfrm>
          <a:prstGeom prst="rect">
            <a:avLst/>
          </a:prstGeom>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ppt_w</p:attrName>
                                        </p:attrNameLst>
                                      </p:cBhvr>
                                      <p:tavLst>
                                        <p:tav tm="0" fmla="">
                                          <p:val>
                                            <p:strVal val="0"/>
                                          </p:val>
                                        </p:tav>
                                        <p:tav tm="100000" fmla="">
                                          <p:val>
                                            <p:strVal val="#ppt_w"/>
                                          </p:val>
                                        </p:tav>
                                      </p:tavLst>
                                    </p:anim>
                                    <p:anim calcmode="lin" valueType="num">
                                      <p:cBhvr additive="base">
                                        <p:cTn dur="1000"/>
                                        <p:tgtEl>
                                          <p:spTgt spid="169"/>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376" name="Shape 376"/>
        <p:cNvGrpSpPr/>
        <p:nvPr/>
      </p:nvGrpSpPr>
      <p:grpSpPr>
        <a:xfrm>
          <a:off y="0" x="0"/>
          <a:ext cy="0" cx="0"/>
          <a:chOff y="0" x="0"/>
          <a:chExt cy="0" cx="0"/>
        </a:xfrm>
      </p:grpSpPr>
      <p:pic>
        <p:nvPicPr>
          <p:cNvPr id="377" name="Shape 377"/>
          <p:cNvPicPr preferRelativeResize="0"/>
          <p:nvPr/>
        </p:nvPicPr>
        <p:blipFill rotWithShape="1">
          <a:blip r:embed="rId4"/>
          <a:srcRect t="0" b="0" r="0" l="0"/>
          <a:stretch/>
        </p:blipFill>
        <p:spPr>
          <a:xfrm>
            <a:off y="0" x="0"/>
            <a:ext cy="5143499" cx="9372600"/>
          </a:xfrm>
          <a:prstGeom prst="rect">
            <a:avLst/>
          </a:prstGeom>
          <a:noFill/>
          <a:ln>
            <a:noFill/>
          </a:ln>
        </p:spPr>
      </p:pic>
      <p:pic>
        <p:nvPicPr>
          <p:cNvPr id="378" name="Shape 378"/>
          <p:cNvPicPr preferRelativeResize="0"/>
          <p:nvPr/>
        </p:nvPicPr>
        <p:blipFill rotWithShape="1">
          <a:blip r:embed="rId5"/>
          <a:srcRect t="0" b="0" r="0" l="0"/>
          <a:stretch/>
        </p:blipFill>
        <p:spPr>
          <a:xfrm>
            <a:off y="-4762" x="1060450"/>
            <a:ext cy="864393" cx="7327900"/>
          </a:xfrm>
          <a:prstGeom prst="rect">
            <a:avLst/>
          </a:prstGeom>
          <a:noFill/>
          <a:ln>
            <a:noFill/>
          </a:ln>
        </p:spPr>
      </p:pic>
      <p:sp>
        <p:nvSpPr>
          <p:cNvPr id="379" name="Shape 379"/>
          <p:cNvSpPr txBox="1"/>
          <p:nvPr>
            <p:ph idx="1" type="body"/>
          </p:nvPr>
        </p:nvSpPr>
        <p:spPr>
          <a:xfrm>
            <a:off y="914400" x="0"/>
            <a:ext cy="2228849" cx="5257799"/>
          </a:xfrm>
          <a:prstGeom prst="rect">
            <a:avLst/>
          </a:prstGeom>
          <a:noFill/>
          <a:ln>
            <a:noFill/>
          </a:ln>
        </p:spPr>
        <p:txBody>
          <a:bodyPr bIns="45700" rIns="91425" lIns="91425" tIns="45700" anchor="t" anchorCtr="0">
            <a:noAutofit/>
          </a:bodyPr>
          <a:lstStyle/>
          <a:p>
            <a:pPr algn="l" rtl="0" lvl="1" marR="0" indent="-285750" marL="742950">
              <a:lnSpc>
                <a:spcPct val="100000"/>
              </a:lnSpc>
              <a:spcBef>
                <a:spcPts val="0"/>
              </a:spcBef>
              <a:spcAft>
                <a:spcPts val="0"/>
              </a:spcAft>
              <a:buClr>
                <a:srgbClr val="FFF1CE"/>
              </a:buClr>
              <a:buSzPct val="100000"/>
              <a:buFont typeface="Calibri"/>
              <a:buChar char="–"/>
            </a:pPr>
            <a:r>
              <a:rPr strike="noStrike" u="none" b="0" cap="none" baseline="0" sz="2800" lang="en" i="0">
                <a:solidFill>
                  <a:srgbClr val="FFF1CE"/>
                </a:solidFill>
                <a:latin typeface="Calibri"/>
                <a:ea typeface="Calibri"/>
                <a:cs typeface="Calibri"/>
                <a:sym typeface="Calibri"/>
              </a:rPr>
              <a:t>REMORAS CLEAN SHARKS.  REMORAS GET FOOD AND PROTECTION. </a:t>
            </a:r>
          </a:p>
          <a:p>
            <a:pPr algn="l" rtl="0" lvl="1" marR="0" indent="-285750" marL="742950">
              <a:lnSpc>
                <a:spcPct val="100000"/>
              </a:lnSpc>
              <a:spcBef>
                <a:spcPts val="560"/>
              </a:spcBef>
              <a:spcAft>
                <a:spcPts val="0"/>
              </a:spcAft>
              <a:buClr>
                <a:srgbClr val="FFF1CE"/>
              </a:buClr>
              <a:buSzPct val="100000"/>
              <a:buFont typeface="Calibri"/>
              <a:buChar char="–"/>
            </a:pPr>
            <a:r>
              <a:rPr strike="noStrike" u="none" b="0" cap="none" baseline="0" sz="2800" lang="en" i="0">
                <a:solidFill>
                  <a:srgbClr val="FFF1CE"/>
                </a:solidFill>
                <a:latin typeface="Calibri"/>
                <a:ea typeface="Calibri"/>
                <a:cs typeface="Calibri"/>
                <a:sym typeface="Calibri"/>
              </a:rPr>
              <a:t>FOLD YOUR PAPER TO SHOW THE CORRECT ANSWER AND HOLD IT UP!</a:t>
            </a:r>
          </a:p>
        </p:txBody>
      </p:sp>
      <p:sp>
        <p:nvSpPr>
          <p:cNvPr id="380" name="Shape 380"/>
          <p:cNvSpPr txBox="1"/>
          <p:nvPr/>
        </p:nvSpPr>
        <p:spPr>
          <a:xfrm>
            <a:off y="3600450" x="6553200"/>
            <a:ext cy="1314450" cx="2590800"/>
          </a:xfrm>
          <a:prstGeom prst="rect">
            <a:avLst/>
          </a:prstGeom>
          <a:solidFill>
            <a:schemeClr val="accent2"/>
          </a:solidFill>
          <a:ln w="25400" cap="rnd">
            <a:solidFill>
              <a:srgbClr val="C58D0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lt2"/>
              </a:buClr>
              <a:buSzPct val="25000"/>
              <a:buFont typeface="Calibri"/>
              <a:buNone/>
            </a:pPr>
            <a:r>
              <a:rPr strike="noStrike" u="none" b="0" cap="none" baseline="0" sz="3600" lang="en" i="0">
                <a:solidFill>
                  <a:schemeClr val="lt2"/>
                </a:solidFill>
                <a:latin typeface="Calibri"/>
                <a:ea typeface="Calibri"/>
                <a:cs typeface="Calibri"/>
                <a:sym typeface="Calibri"/>
              </a:rPr>
              <a:t>ANSWER:</a:t>
            </a:r>
          </a:p>
          <a:p>
            <a:pPr algn="ctr" rtl="0" lvl="0" marR="0" indent="0" marL="0">
              <a:lnSpc>
                <a:spcPct val="100000"/>
              </a:lnSpc>
              <a:spcBef>
                <a:spcPts val="0"/>
              </a:spcBef>
              <a:spcAft>
                <a:spcPts val="0"/>
              </a:spcAft>
              <a:buClr>
                <a:schemeClr val="lt2"/>
              </a:buClr>
              <a:buSzPct val="25000"/>
              <a:buFont typeface="Calibri"/>
              <a:buNone/>
            </a:pPr>
            <a:r>
              <a:rPr strike="noStrike" u="none" b="0" cap="none" baseline="0" sz="3600" lang="en" i="0">
                <a:solidFill>
                  <a:schemeClr val="lt2"/>
                </a:solidFill>
                <a:latin typeface="Calibri"/>
                <a:ea typeface="Calibri"/>
                <a:cs typeface="Calibri"/>
                <a:sym typeface="Calibri"/>
              </a:rPr>
              <a:t>MUTUALISM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1000"/>
                                        <p:tgtEl>
                                          <p:spTgt spid="380"/>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384" name="Shape 384"/>
        <p:cNvGrpSpPr/>
        <p:nvPr/>
      </p:nvGrpSpPr>
      <p:grpSpPr>
        <a:xfrm>
          <a:off y="0" x="0"/>
          <a:ext cy="0" cx="0"/>
          <a:chOff y="0" x="0"/>
          <a:chExt cy="0" cx="0"/>
        </a:xfrm>
      </p:grpSpPr>
      <p:pic>
        <p:nvPicPr>
          <p:cNvPr id="385" name="Shape 385"/>
          <p:cNvPicPr preferRelativeResize="0"/>
          <p:nvPr/>
        </p:nvPicPr>
        <p:blipFill rotWithShape="1">
          <a:blip r:embed="rId4"/>
          <a:srcRect t="0" b="0" r="0" l="0"/>
          <a:stretch/>
        </p:blipFill>
        <p:spPr>
          <a:xfrm>
            <a:off y="0" x="0"/>
            <a:ext cy="5143499" cx="9175749"/>
          </a:xfrm>
          <a:prstGeom prst="rect">
            <a:avLst/>
          </a:prstGeom>
          <a:noFill/>
          <a:ln>
            <a:noFill/>
          </a:ln>
        </p:spPr>
      </p:pic>
      <p:pic>
        <p:nvPicPr>
          <p:cNvPr id="386" name="Shape 386"/>
          <p:cNvPicPr preferRelativeResize="0"/>
          <p:nvPr/>
        </p:nvPicPr>
        <p:blipFill rotWithShape="1">
          <a:blip r:embed="rId5"/>
          <a:srcRect t="0" b="0" r="0" l="0"/>
          <a:stretch/>
        </p:blipFill>
        <p:spPr>
          <a:xfrm>
            <a:off y="-4762" x="1060450"/>
            <a:ext cy="864393" cx="7327900"/>
          </a:xfrm>
          <a:prstGeom prst="rect">
            <a:avLst/>
          </a:prstGeom>
          <a:noFill/>
          <a:ln>
            <a:noFill/>
          </a:ln>
        </p:spPr>
      </p:pic>
      <p:sp>
        <p:nvSpPr>
          <p:cNvPr id="387" name="Shape 387"/>
          <p:cNvSpPr txBox="1"/>
          <p:nvPr>
            <p:ph idx="1" type="body"/>
          </p:nvPr>
        </p:nvSpPr>
        <p:spPr>
          <a:xfrm>
            <a:off y="3429000" x="0"/>
            <a:ext cy="1714500" cx="5257799"/>
          </a:xfrm>
          <a:prstGeom prst="rect">
            <a:avLst/>
          </a:prstGeom>
          <a:solidFill>
            <a:schemeClr val="lt1"/>
          </a:solidFill>
          <a:ln>
            <a:noFill/>
          </a:ln>
        </p:spPr>
        <p:txBody>
          <a:bodyPr bIns="45700" rIns="91425" lIns="91425" tIns="45700" anchor="t" anchorCtr="0">
            <a:noAutofit/>
          </a:bodyPr>
          <a:lstStyle/>
          <a:p>
            <a:pPr algn="l" rtl="0" lvl="1" marR="0" indent="-285750" marL="742950">
              <a:lnSpc>
                <a:spcPct val="90000"/>
              </a:lnSpc>
              <a:spcBef>
                <a:spcPts val="0"/>
              </a:spcBef>
              <a:spcAft>
                <a:spcPts val="0"/>
              </a:spcAft>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LIONS HUNT AND FEED ON A BUFFALO</a:t>
            </a:r>
          </a:p>
          <a:p>
            <a:pPr algn="l" rtl="0" lvl="1" marR="0" indent="-285750" marL="742950">
              <a:lnSpc>
                <a:spcPct val="90000"/>
              </a:lnSpc>
              <a:spcBef>
                <a:spcPts val="560"/>
              </a:spcBef>
              <a:spcAft>
                <a:spcPts val="0"/>
              </a:spcAft>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FOLD YOUR PAPER TO SHOW THE CORRECT ANSWER AND HOLD IT UP!</a:t>
            </a:r>
          </a:p>
        </p:txBody>
      </p:sp>
      <p:sp>
        <p:nvSpPr>
          <p:cNvPr id="388" name="Shape 388"/>
          <p:cNvSpPr txBox="1"/>
          <p:nvPr/>
        </p:nvSpPr>
        <p:spPr>
          <a:xfrm>
            <a:off y="3600450" x="6553200"/>
            <a:ext cy="1314450" cx="2590800"/>
          </a:xfrm>
          <a:prstGeom prst="rect">
            <a:avLst/>
          </a:prstGeom>
          <a:solidFill>
            <a:schemeClr val="accent2"/>
          </a:solidFill>
          <a:ln w="25400" cap="rnd">
            <a:solidFill>
              <a:srgbClr val="C58D0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lt2"/>
              </a:buClr>
              <a:buSzPct val="25000"/>
              <a:buFont typeface="Calibri"/>
              <a:buNone/>
            </a:pPr>
            <a:r>
              <a:rPr strike="noStrike" u="none" b="0" cap="none" baseline="0" sz="3600" lang="en" i="0">
                <a:solidFill>
                  <a:schemeClr val="lt2"/>
                </a:solidFill>
                <a:latin typeface="Calibri"/>
                <a:ea typeface="Calibri"/>
                <a:cs typeface="Calibri"/>
                <a:sym typeface="Calibri"/>
              </a:rPr>
              <a:t>ANSWER:</a:t>
            </a:r>
          </a:p>
          <a:p>
            <a:pPr algn="ctr" rtl="0" lvl="0" marR="0" indent="0" marL="0">
              <a:lnSpc>
                <a:spcPct val="100000"/>
              </a:lnSpc>
              <a:spcBef>
                <a:spcPts val="0"/>
              </a:spcBef>
              <a:spcAft>
                <a:spcPts val="0"/>
              </a:spcAft>
              <a:buClr>
                <a:schemeClr val="lt2"/>
              </a:buClr>
              <a:buSzPct val="25000"/>
              <a:buFont typeface="Calibri"/>
              <a:buNone/>
            </a:pPr>
            <a:r>
              <a:rPr strike="noStrike" u="none" b="0" cap="none" baseline="0" sz="3600" lang="en" i="0">
                <a:solidFill>
                  <a:schemeClr val="lt2"/>
                </a:solidFill>
                <a:latin typeface="Calibri"/>
                <a:ea typeface="Calibri"/>
                <a:cs typeface="Calibri"/>
                <a:sym typeface="Calibri"/>
              </a:rPr>
              <a:t>PREDATION</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388"/>
                                        </p:tgtEl>
                                        <p:attrNameLst>
                                          <p:attrName>style.visibility</p:attrName>
                                        </p:attrNameLst>
                                      </p:cBhvr>
                                      <p:to>
                                        <p:strVal val="visible"/>
                                      </p:to>
                                    </p:set>
                                    <p:anim calcmode="lin" valueType="num">
                                      <p:cBhvr additive="base">
                                        <p:cTn dur="1000"/>
                                        <p:tgtEl>
                                          <p:spTgt spid="388"/>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392" name="Shape 392"/>
        <p:cNvGrpSpPr/>
        <p:nvPr/>
      </p:nvGrpSpPr>
      <p:grpSpPr>
        <a:xfrm>
          <a:off y="0" x="0"/>
          <a:ext cy="0" cx="0"/>
          <a:chOff y="0" x="0"/>
          <a:chExt cy="0" cx="0"/>
        </a:xfrm>
      </p:grpSpPr>
      <p:pic>
        <p:nvPicPr>
          <p:cNvPr id="393" name="Shape 393"/>
          <p:cNvPicPr preferRelativeResize="0"/>
          <p:nvPr/>
        </p:nvPicPr>
        <p:blipFill rotWithShape="1">
          <a:blip r:embed="rId4"/>
          <a:srcRect t="0" b="0" r="0" l="0"/>
          <a:stretch/>
        </p:blipFill>
        <p:spPr>
          <a:xfrm>
            <a:off y="0" x="0"/>
            <a:ext cy="5147071" cx="9144000"/>
          </a:xfrm>
          <a:prstGeom prst="rect">
            <a:avLst/>
          </a:prstGeom>
          <a:solidFill>
            <a:srgbClr val="0D0D0D"/>
          </a:solidFill>
          <a:ln>
            <a:noFill/>
          </a:ln>
        </p:spPr>
      </p:pic>
      <p:pic>
        <p:nvPicPr>
          <p:cNvPr id="394" name="Shape 394"/>
          <p:cNvPicPr preferRelativeResize="0"/>
          <p:nvPr/>
        </p:nvPicPr>
        <p:blipFill rotWithShape="1">
          <a:blip r:embed="rId5"/>
          <a:srcRect t="0" b="0" r="0" l="0"/>
          <a:stretch/>
        </p:blipFill>
        <p:spPr>
          <a:xfrm>
            <a:off y="-4762" x="1060450"/>
            <a:ext cy="864393" cx="7327900"/>
          </a:xfrm>
          <a:prstGeom prst="rect">
            <a:avLst/>
          </a:prstGeom>
          <a:noFill/>
          <a:ln>
            <a:noFill/>
          </a:ln>
        </p:spPr>
      </p:pic>
      <p:sp>
        <p:nvSpPr>
          <p:cNvPr id="395" name="Shape 395"/>
          <p:cNvSpPr txBox="1"/>
          <p:nvPr>
            <p:ph idx="1" type="body"/>
          </p:nvPr>
        </p:nvSpPr>
        <p:spPr>
          <a:xfrm>
            <a:off y="2914650" x="152400"/>
            <a:ext cy="2057399" cx="5257799"/>
          </a:xfrm>
          <a:prstGeom prst="rect">
            <a:avLst/>
          </a:prstGeom>
          <a:solidFill>
            <a:schemeClr val="dk1"/>
          </a:solidFill>
          <a:ln>
            <a:noFill/>
          </a:ln>
        </p:spPr>
        <p:txBody>
          <a:bodyPr bIns="45700" rIns="91425" lIns="91425" tIns="45700" anchor="t" anchorCtr="0">
            <a:noAutofit/>
          </a:bodyPr>
          <a:lstStyle/>
          <a:p>
            <a:pPr algn="l" rtl="0" lvl="1" marR="0" indent="-285750" marL="742950">
              <a:lnSpc>
                <a:spcPct val="80000"/>
              </a:lnSpc>
              <a:spcBef>
                <a:spcPts val="0"/>
              </a:spcBef>
              <a:spcAft>
                <a:spcPts val="0"/>
              </a:spcAft>
              <a:buClr>
                <a:schemeClr val="lt1"/>
              </a:buClr>
              <a:buSzPct val="100000"/>
              <a:buFont typeface="Comic Sans MS"/>
              <a:buChar char="–"/>
            </a:pPr>
            <a:r>
              <a:rPr strike="noStrike" u="none" b="0" cap="none" baseline="0" sz="2600" lang="en" i="0">
                <a:solidFill>
                  <a:schemeClr val="lt1"/>
                </a:solidFill>
                <a:latin typeface="Comic Sans MS"/>
                <a:ea typeface="Comic Sans MS"/>
                <a:cs typeface="Comic Sans MS"/>
                <a:sym typeface="Comic Sans MS"/>
              </a:rPr>
              <a:t>The organism being harmed is called the </a:t>
            </a:r>
            <a:r>
              <a:rPr strike="noStrike" u="none" b="0" cap="none" baseline="0" sz="2600" lang="en" i="0">
                <a:solidFill>
                  <a:srgbClr val="EADA08"/>
                </a:solidFill>
                <a:latin typeface="Comic Sans MS"/>
                <a:ea typeface="Comic Sans MS"/>
                <a:cs typeface="Comic Sans MS"/>
                <a:sym typeface="Comic Sans MS"/>
              </a:rPr>
              <a:t>host</a:t>
            </a:r>
            <a:r>
              <a:rPr strike="noStrike" u="none" b="0" cap="none" baseline="0" sz="2600" lang="en" i="0">
                <a:solidFill>
                  <a:schemeClr val="lt1"/>
                </a:solidFill>
                <a:latin typeface="Comic Sans MS"/>
                <a:ea typeface="Comic Sans MS"/>
                <a:cs typeface="Comic Sans MS"/>
                <a:sym typeface="Comic Sans MS"/>
              </a:rPr>
              <a:t>.  The tick  may weaken, but usually don’t immediately kill their host. </a:t>
            </a:r>
          </a:p>
          <a:p>
            <a:pPr algn="l" rtl="0" lvl="1" marR="0" indent="-285750" marL="742950">
              <a:lnSpc>
                <a:spcPct val="80000"/>
              </a:lnSpc>
              <a:spcBef>
                <a:spcPts val="520"/>
              </a:spcBef>
              <a:spcAft>
                <a:spcPts val="0"/>
              </a:spcAft>
              <a:buClr>
                <a:srgbClr val="FFF1CE"/>
              </a:buClr>
              <a:buSzPct val="100000"/>
              <a:buFont typeface="Calibri"/>
              <a:buChar char="–"/>
            </a:pPr>
            <a:r>
              <a:rPr strike="noStrike" u="none" b="0" cap="none" baseline="0" sz="2600" lang="en" i="0">
                <a:solidFill>
                  <a:srgbClr val="FFF1CE"/>
                </a:solidFill>
                <a:latin typeface="Calibri"/>
                <a:ea typeface="Calibri"/>
                <a:cs typeface="Calibri"/>
                <a:sym typeface="Calibri"/>
              </a:rPr>
              <a:t>FOLD YOUR PAPER TO SHOW THE CORRECT ANSWER AND HOLD IT UP!</a:t>
            </a:r>
          </a:p>
        </p:txBody>
      </p:sp>
      <p:sp>
        <p:nvSpPr>
          <p:cNvPr id="396" name="Shape 396"/>
          <p:cNvSpPr txBox="1"/>
          <p:nvPr/>
        </p:nvSpPr>
        <p:spPr>
          <a:xfrm>
            <a:off y="3600450" x="6553200"/>
            <a:ext cy="1314450" cx="2590800"/>
          </a:xfrm>
          <a:prstGeom prst="rect">
            <a:avLst/>
          </a:prstGeom>
          <a:solidFill>
            <a:schemeClr val="accent2"/>
          </a:solidFill>
          <a:ln w="25400" cap="rnd">
            <a:solidFill>
              <a:srgbClr val="C58D0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lt2"/>
              </a:buClr>
              <a:buSzPct val="25000"/>
              <a:buFont typeface="Calibri"/>
              <a:buNone/>
            </a:pPr>
            <a:r>
              <a:rPr strike="noStrike" u="none" b="0" cap="none" baseline="0" sz="3600" lang="en" i="0">
                <a:solidFill>
                  <a:schemeClr val="lt2"/>
                </a:solidFill>
                <a:latin typeface="Calibri"/>
                <a:ea typeface="Calibri"/>
                <a:cs typeface="Calibri"/>
                <a:sym typeface="Calibri"/>
              </a:rPr>
              <a:t>ANSWER:</a:t>
            </a:r>
          </a:p>
          <a:p>
            <a:pPr algn="ctr" rtl="0" lvl="0" marR="0" indent="0" marL="0">
              <a:lnSpc>
                <a:spcPct val="100000"/>
              </a:lnSpc>
              <a:spcBef>
                <a:spcPts val="0"/>
              </a:spcBef>
              <a:spcAft>
                <a:spcPts val="0"/>
              </a:spcAft>
              <a:buClr>
                <a:schemeClr val="lt2"/>
              </a:buClr>
              <a:buSzPct val="25000"/>
              <a:buFont typeface="Calibri"/>
              <a:buNone/>
            </a:pPr>
            <a:r>
              <a:rPr strike="noStrike" u="none" b="0" cap="none" baseline="0" sz="3600" lang="en" i="0">
                <a:solidFill>
                  <a:schemeClr val="lt2"/>
                </a:solidFill>
                <a:latin typeface="Calibri"/>
                <a:ea typeface="Calibri"/>
                <a:cs typeface="Calibri"/>
                <a:sym typeface="Calibri"/>
              </a:rPr>
              <a:t>PARASITISM</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1000"/>
                                        <p:tgtEl>
                                          <p:spTgt spid="396"/>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400" name="Shape 400"/>
        <p:cNvGrpSpPr/>
        <p:nvPr/>
      </p:nvGrpSpPr>
      <p:grpSpPr>
        <a:xfrm>
          <a:off y="0" x="0"/>
          <a:ext cy="0" cx="0"/>
          <a:chOff y="0" x="0"/>
          <a:chExt cy="0" cx="0"/>
        </a:xfrm>
      </p:grpSpPr>
      <p:pic>
        <p:nvPicPr>
          <p:cNvPr id="401" name="Shape 401"/>
          <p:cNvPicPr preferRelativeResize="0"/>
          <p:nvPr/>
        </p:nvPicPr>
        <p:blipFill rotWithShape="1">
          <a:blip r:embed="rId4"/>
          <a:srcRect t="0" b="0" r="0" l="0"/>
          <a:stretch/>
        </p:blipFill>
        <p:spPr>
          <a:xfrm>
            <a:off y="0" x="0"/>
            <a:ext cy="5137546" cx="9144000"/>
          </a:xfrm>
          <a:prstGeom prst="rect">
            <a:avLst/>
          </a:prstGeom>
          <a:noFill/>
          <a:ln>
            <a:noFill/>
          </a:ln>
        </p:spPr>
      </p:pic>
      <p:sp>
        <p:nvSpPr>
          <p:cNvPr id="402" name="Shape 402"/>
          <p:cNvSpPr txBox="1"/>
          <p:nvPr>
            <p:ph idx="1" type="body"/>
          </p:nvPr>
        </p:nvSpPr>
        <p:spPr>
          <a:xfrm>
            <a:off y="1543050" x="0"/>
            <a:ext cy="1314300" cx="8991600"/>
          </a:xfrm>
          <a:prstGeom prst="rect">
            <a:avLst/>
          </a:prstGeom>
          <a:solidFill>
            <a:schemeClr val="dk1"/>
          </a:solidFill>
          <a:ln>
            <a:noFill/>
          </a:ln>
        </p:spPr>
        <p:txBody>
          <a:bodyPr bIns="45700" rIns="91425" lIns="91425" tIns="45700" anchor="t" anchorCtr="0">
            <a:noAutofit/>
          </a:bodyPr>
          <a:lstStyle/>
          <a:p>
            <a:pPr algn="l" rtl="0" lvl="1" marR="0" indent="-285750" marL="742950">
              <a:lnSpc>
                <a:spcPct val="100000"/>
              </a:lnSpc>
              <a:spcBef>
                <a:spcPts val="0"/>
              </a:spcBef>
              <a:spcAft>
                <a:spcPts val="0"/>
              </a:spcAft>
              <a:buClr>
                <a:srgbClr val="FFF1CE"/>
              </a:buClr>
              <a:buSzPct val="100000"/>
              <a:buFont typeface="Calibri"/>
              <a:buChar char="–"/>
            </a:pPr>
            <a:r>
              <a:rPr strike="noStrike" u="none" b="0" cap="none" baseline="0" sz="2400" lang="en" i="0">
                <a:solidFill>
                  <a:srgbClr val="FFF1CE"/>
                </a:solidFill>
                <a:latin typeface="Calibri"/>
                <a:ea typeface="Calibri"/>
                <a:cs typeface="Calibri"/>
                <a:sym typeface="Calibri"/>
              </a:rPr>
              <a:t>Trees and wild flowers both require light to make food and reproduce. The trees, being taller, will prevent sunlight from reaching the smaller wild flower plants on the ground. </a:t>
            </a:r>
          </a:p>
        </p:txBody>
      </p:sp>
      <p:sp>
        <p:nvSpPr>
          <p:cNvPr id="403" name="Shape 403"/>
          <p:cNvSpPr txBox="1"/>
          <p:nvPr/>
        </p:nvSpPr>
        <p:spPr>
          <a:xfrm>
            <a:off y="3600450" x="6172200"/>
            <a:ext cy="1314450" cx="2971799"/>
          </a:xfrm>
          <a:prstGeom prst="rect">
            <a:avLst/>
          </a:prstGeom>
          <a:solidFill>
            <a:schemeClr val="accent2"/>
          </a:solidFill>
          <a:ln w="25400" cap="rnd">
            <a:solidFill>
              <a:srgbClr val="C58D0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lt2"/>
              </a:buClr>
              <a:buSzPct val="25000"/>
              <a:buFont typeface="Calibri"/>
              <a:buNone/>
            </a:pPr>
            <a:r>
              <a:rPr strike="noStrike" u="none" b="0" cap="none" baseline="0" sz="3600" lang="en" i="0">
                <a:solidFill>
                  <a:schemeClr val="lt2"/>
                </a:solidFill>
                <a:latin typeface="Calibri"/>
                <a:ea typeface="Calibri"/>
                <a:cs typeface="Calibri"/>
                <a:sym typeface="Calibri"/>
              </a:rPr>
              <a:t>ANSWER:</a:t>
            </a:r>
          </a:p>
          <a:p>
            <a:pPr algn="ctr" rtl="0" lvl="0" marR="0" indent="0" marL="0">
              <a:lnSpc>
                <a:spcPct val="100000"/>
              </a:lnSpc>
              <a:spcBef>
                <a:spcPts val="0"/>
              </a:spcBef>
              <a:spcAft>
                <a:spcPts val="0"/>
              </a:spcAft>
              <a:buClr>
                <a:schemeClr val="lt2"/>
              </a:buClr>
              <a:buSzPct val="25000"/>
              <a:buFont typeface="Calibri"/>
              <a:buNone/>
            </a:pPr>
            <a:r>
              <a:rPr strike="noStrike" u="none" b="0" cap="none" baseline="0" sz="3600" lang="en" i="0">
                <a:solidFill>
                  <a:schemeClr val="lt2"/>
                </a:solidFill>
                <a:latin typeface="Calibri"/>
                <a:ea typeface="Calibri"/>
                <a:cs typeface="Calibri"/>
                <a:sym typeface="Calibri"/>
              </a:rPr>
              <a:t>COMPETITION</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1000"/>
                                        <p:tgtEl>
                                          <p:spTgt spid="403"/>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EB80A"/>
        </a:solidFill>
      </p:bgPr>
    </p:bg>
    <p:spTree>
      <p:nvGrpSpPr>
        <p:cNvPr id="407" name="Shape 407"/>
        <p:cNvGrpSpPr/>
        <p:nvPr/>
      </p:nvGrpSpPr>
      <p:grpSpPr>
        <a:xfrm>
          <a:off y="0" x="0"/>
          <a:ext cy="0" cx="0"/>
          <a:chOff y="0" x="0"/>
          <a:chExt cy="0" cx="0"/>
        </a:xfrm>
      </p:grpSpPr>
      <p:sp>
        <p:nvSpPr>
          <p:cNvPr id="408" name="Shape 408"/>
          <p:cNvSpPr txBox="1"/>
          <p:nvPr/>
        </p:nvSpPr>
        <p:spPr>
          <a:xfrm>
            <a:off y="171450" x="914400"/>
            <a:ext cy="484584" cx="7086600"/>
          </a:xfrm>
          <a:prstGeom prst="rect">
            <a:avLst/>
          </a:prstGeom>
          <a:solidFill>
            <a:schemeClr val="lt1"/>
          </a:solidFill>
          <a:ln w="57150" cap="rnd">
            <a:solidFill>
              <a:schemeClr val="dk1"/>
            </a:solidFill>
            <a:prstDash val="solid"/>
            <a:miter/>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3600" lang="en" i="0">
                <a:solidFill>
                  <a:schemeClr val="dk1"/>
                </a:solidFill>
                <a:latin typeface="Arial"/>
                <a:ea typeface="Arial"/>
                <a:cs typeface="Arial"/>
                <a:sym typeface="Arial"/>
              </a:rPr>
              <a:t>Community interactions</a:t>
            </a:r>
          </a:p>
        </p:txBody>
      </p:sp>
      <p:sp>
        <p:nvSpPr>
          <p:cNvPr id="409" name="Shape 409"/>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pic>
        <p:nvPicPr>
          <p:cNvPr id="410" name="Shape 410"/>
          <p:cNvPicPr preferRelativeResize="0"/>
          <p:nvPr/>
        </p:nvPicPr>
        <p:blipFill rotWithShape="1">
          <a:blip r:embed="rId3"/>
          <a:srcRect t="0" b="0" r="0" l="0"/>
          <a:stretch/>
        </p:blipFill>
        <p:spPr>
          <a:xfrm>
            <a:off y="742950" x="0"/>
            <a:ext cy="4400699" cx="9144000"/>
          </a:xfrm>
          <a:prstGeom prst="rect">
            <a:avLst/>
          </a:prstGeom>
          <a:noFill/>
          <a:ln>
            <a:noFill/>
          </a:ln>
        </p:spPr>
      </p:pic>
      <p:sp>
        <p:nvSpPr>
          <p:cNvPr id="411" name="Shape 411"/>
          <p:cNvSpPr txBox="1"/>
          <p:nvPr/>
        </p:nvSpPr>
        <p:spPr>
          <a:xfrm>
            <a:off y="3410874" x="0"/>
            <a:ext cy="1635000" cx="9144000"/>
          </a:xfrm>
          <a:prstGeom prst="rect">
            <a:avLst/>
          </a:prstGeom>
          <a:solidFill>
            <a:srgbClr val="FFFF00"/>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3600" lang="en" i="0">
                <a:solidFill>
                  <a:schemeClr val="dk1"/>
                </a:solidFill>
                <a:latin typeface="Calibri"/>
                <a:ea typeface="Calibri"/>
                <a:cs typeface="Calibri"/>
                <a:sym typeface="Calibri"/>
              </a:rPr>
              <a:t>Which term belongs in area A?</a:t>
            </a:r>
          </a:p>
          <a:p>
            <a:pPr algn="l" rtl="0" lvl="0" marR="0" indent="0" marL="0">
              <a:lnSpc>
                <a:spcPct val="100000"/>
              </a:lnSpc>
              <a:spcBef>
                <a:spcPts val="0"/>
              </a:spcBef>
              <a:spcAft>
                <a:spcPts val="0"/>
              </a:spcAft>
              <a:buClr>
                <a:schemeClr val="dk1"/>
              </a:buClr>
              <a:buSzPct val="100000"/>
              <a:buFont typeface="Calibri"/>
              <a:buAutoNum type="alphaUcPeriod"/>
            </a:pPr>
            <a:r>
              <a:rPr strike="noStrike" u="none" b="0" cap="none" baseline="0" sz="3600" lang="en" i="0">
                <a:solidFill>
                  <a:schemeClr val="dk1"/>
                </a:solidFill>
                <a:latin typeface="Calibri"/>
                <a:ea typeface="Calibri"/>
                <a:cs typeface="Calibri"/>
                <a:sym typeface="Calibri"/>
              </a:rPr>
              <a:t>Mutualism			C. Predation</a:t>
            </a:r>
          </a:p>
          <a:p>
            <a:pPr algn="l" rtl="0" lvl="0" marR="0" indent="0" marL="0">
              <a:lnSpc>
                <a:spcPct val="100000"/>
              </a:lnSpc>
              <a:spcBef>
                <a:spcPts val="0"/>
              </a:spcBef>
              <a:spcAft>
                <a:spcPts val="0"/>
              </a:spcAft>
              <a:buClr>
                <a:schemeClr val="dk1"/>
              </a:buClr>
              <a:buSzPct val="100000"/>
              <a:buFont typeface="Calibri"/>
              <a:buAutoNum type="alphaUcPeriod"/>
            </a:pPr>
            <a:r>
              <a:rPr strike="noStrike" u="none" b="0" cap="none" baseline="0" sz="3600" lang="en" i="0">
                <a:solidFill>
                  <a:schemeClr val="dk1"/>
                </a:solidFill>
                <a:latin typeface="Calibri"/>
                <a:ea typeface="Calibri"/>
                <a:cs typeface="Calibri"/>
                <a:sym typeface="Calibri"/>
              </a:rPr>
              <a:t>Host				D. Commensalism</a:t>
            </a:r>
          </a:p>
          <a:p>
            <a:pPr algn="l" rtl="0" lvl="0" marR="0" indent="0" marL="0">
              <a:lnSpc>
                <a:spcPct val="100000"/>
              </a:lnSpc>
              <a:spcBef>
                <a:spcPts val="0"/>
              </a:spcBef>
              <a:spcAft>
                <a:spcPts val="0"/>
              </a:spcAft>
              <a:buNone/>
            </a:pPr>
            <a:r>
              <a:t/>
            </a:r>
            <a:endParaRPr/>
          </a:p>
        </p:txBody>
      </p:sp>
      <p:sp>
        <p:nvSpPr>
          <p:cNvPr id="412" name="Shape 412"/>
          <p:cNvSpPr/>
          <p:nvPr/>
        </p:nvSpPr>
        <p:spPr>
          <a:xfrm>
            <a:off y="4115800" x="2644375"/>
            <a:ext cy="228600" cx="1143000"/>
          </a:xfrm>
          <a:prstGeom prst="leftArrow">
            <a:avLst>
              <a:gd fmla="val 50000" name="adj1"/>
              <a:gd fmla="val 50000" name="adj2"/>
            </a:avLst>
          </a:prstGeom>
          <a:solidFill>
            <a:srgbClr val="FF0000"/>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417" name="Shape 417"/>
        <p:cNvGrpSpPr/>
        <p:nvPr/>
      </p:nvGrpSpPr>
      <p:grpSpPr>
        <a:xfrm>
          <a:off y="0" x="0"/>
          <a:ext cy="0" cx="0"/>
          <a:chOff y="0" x="0"/>
          <a:chExt cy="0" cx="0"/>
        </a:xfrm>
      </p:grpSpPr>
      <p:sp>
        <p:nvSpPr>
          <p:cNvPr id="418" name="Shape 418"/>
          <p:cNvSpPr txBox="1"/>
          <p:nvPr/>
        </p:nvSpPr>
        <p:spPr>
          <a:xfrm>
            <a:off y="85725" x="894425"/>
            <a:ext cy="484500" cx="7086600"/>
          </a:xfrm>
          <a:prstGeom prst="rect">
            <a:avLst/>
          </a:prstGeom>
          <a:solidFill>
            <a:schemeClr val="lt1"/>
          </a:solidFill>
          <a:ln w="57150" cap="rnd">
            <a:solidFill>
              <a:schemeClr val="dk1"/>
            </a:solidFill>
            <a:prstDash val="solid"/>
            <a:miter/>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3600" lang="en" i="0">
                <a:solidFill>
                  <a:schemeClr val="dk1"/>
                </a:solidFill>
                <a:latin typeface="Arial"/>
                <a:ea typeface="Arial"/>
                <a:cs typeface="Arial"/>
                <a:sym typeface="Arial"/>
              </a:rPr>
              <a:t>Community interactions</a:t>
            </a:r>
          </a:p>
        </p:txBody>
      </p:sp>
      <p:sp>
        <p:nvSpPr>
          <p:cNvPr id="419" name="Shape 419"/>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pic>
        <p:nvPicPr>
          <p:cNvPr id="420" name="Shape 420"/>
          <p:cNvPicPr preferRelativeResize="0"/>
          <p:nvPr/>
        </p:nvPicPr>
        <p:blipFill rotWithShape="1">
          <a:blip r:embed="rId3"/>
          <a:srcRect t="0" b="0" r="0" l="0"/>
          <a:stretch/>
        </p:blipFill>
        <p:spPr>
          <a:xfrm>
            <a:off y="656025" x="0"/>
            <a:ext cy="4193399" cx="9144000"/>
          </a:xfrm>
          <a:prstGeom prst="rect">
            <a:avLst/>
          </a:prstGeom>
          <a:noFill/>
          <a:ln>
            <a:noFill/>
          </a:ln>
        </p:spPr>
      </p:pic>
      <p:sp>
        <p:nvSpPr>
          <p:cNvPr id="421" name="Shape 421"/>
          <p:cNvSpPr txBox="1"/>
          <p:nvPr/>
        </p:nvSpPr>
        <p:spPr>
          <a:xfrm>
            <a:off y="3156900" x="0"/>
            <a:ext cy="1692599" cx="9144000"/>
          </a:xfrm>
          <a:prstGeom prst="rect">
            <a:avLst/>
          </a:prstGeom>
          <a:solidFill>
            <a:srgbClr val="FFFF00"/>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3000" lang="en" i="0">
                <a:solidFill>
                  <a:schemeClr val="dk1"/>
                </a:solidFill>
                <a:latin typeface="Calibri"/>
                <a:ea typeface="Calibri"/>
                <a:cs typeface="Calibri"/>
                <a:sym typeface="Calibri"/>
              </a:rPr>
              <a:t>Organisms that are always part of the relationship indicated by letter C may be classified as</a:t>
            </a:r>
          </a:p>
          <a:p>
            <a:pPr algn="l" rtl="0" lvl="0" marR="0" indent="50800" marL="0">
              <a:lnSpc>
                <a:spcPct val="100000"/>
              </a:lnSpc>
              <a:spcBef>
                <a:spcPts val="0"/>
              </a:spcBef>
              <a:spcAft>
                <a:spcPts val="0"/>
              </a:spcAft>
              <a:buClr>
                <a:schemeClr val="dk1"/>
              </a:buClr>
              <a:buSzPct val="100000"/>
              <a:buFont typeface="Calibri"/>
              <a:buAutoNum type="alphaUcPeriod"/>
            </a:pPr>
            <a:r>
              <a:rPr strike="noStrike" u="none" b="0" cap="none" baseline="0" sz="2400" lang="en" i="0">
                <a:solidFill>
                  <a:schemeClr val="dk1"/>
                </a:solidFill>
                <a:latin typeface="Calibri"/>
                <a:ea typeface="Calibri"/>
                <a:cs typeface="Calibri"/>
                <a:sym typeface="Calibri"/>
              </a:rPr>
              <a:t> Decomposers		C. Scavengers</a:t>
            </a:r>
          </a:p>
          <a:p>
            <a:pPr algn="l" rtl="0" lvl="0" marR="0" indent="50800" marL="0">
              <a:lnSpc>
                <a:spcPct val="100000"/>
              </a:lnSpc>
              <a:spcBef>
                <a:spcPts val="0"/>
              </a:spcBef>
              <a:spcAft>
                <a:spcPts val="0"/>
              </a:spcAft>
              <a:buClr>
                <a:schemeClr val="dk1"/>
              </a:buClr>
              <a:buSzPct val="100000"/>
              <a:buFont typeface="Calibri"/>
              <a:buAutoNum type="alphaUcPeriod"/>
            </a:pPr>
            <a:r>
              <a:rPr strike="noStrike" u="none" b="0" cap="none" baseline="0" sz="2400" lang="en" i="0">
                <a:solidFill>
                  <a:schemeClr val="dk1"/>
                </a:solidFill>
                <a:latin typeface="Calibri"/>
                <a:ea typeface="Calibri"/>
                <a:cs typeface="Calibri"/>
                <a:sym typeface="Calibri"/>
              </a:rPr>
              <a:t> Parasites		D. Carnivores</a:t>
            </a:r>
          </a:p>
        </p:txBody>
      </p:sp>
      <p:sp>
        <p:nvSpPr>
          <p:cNvPr id="422" name="Shape 422"/>
          <p:cNvSpPr/>
          <p:nvPr/>
        </p:nvSpPr>
        <p:spPr>
          <a:xfrm>
            <a:off y="4474925" x="2989425"/>
            <a:ext cy="228600" cx="1143000"/>
          </a:xfrm>
          <a:prstGeom prst="leftArrow">
            <a:avLst>
              <a:gd fmla="val 50000" name="adj1"/>
              <a:gd fmla="val 50000" name="adj2"/>
            </a:avLst>
          </a:prstGeom>
          <a:solidFill>
            <a:srgbClr val="FF0000"/>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22"/>
                                        </p:tgtEl>
                                        <p:attrNameLst>
                                          <p:attrName>style.visibility</p:attrName>
                                        </p:attrNameLst>
                                      </p:cBhvr>
                                      <p:to>
                                        <p:strVal val="visible"/>
                                      </p:to>
                                    </p:set>
                                    <p:animEffect transition="in" filter="fade">
                                      <p:cBhvr>
                                        <p:cTn dur="1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ADDC"/>
        </a:solidFill>
      </p:bgPr>
    </p:bg>
    <p:spTree>
      <p:nvGrpSpPr>
        <p:cNvPr id="427" name="Shape 427"/>
        <p:cNvGrpSpPr/>
        <p:nvPr/>
      </p:nvGrpSpPr>
      <p:grpSpPr>
        <a:xfrm>
          <a:off y="0" x="0"/>
          <a:ext cy="0" cx="0"/>
          <a:chOff y="0" x="0"/>
          <a:chExt cy="0" cx="0"/>
        </a:xfrm>
      </p:grpSpPr>
      <p:pic>
        <p:nvPicPr>
          <p:cNvPr id="428" name="Shape 428"/>
          <p:cNvPicPr preferRelativeResize="0"/>
          <p:nvPr/>
        </p:nvPicPr>
        <p:blipFill rotWithShape="1">
          <a:blip r:embed="rId3"/>
          <a:srcRect t="0" b="0" r="0" l="0"/>
          <a:stretch/>
        </p:blipFill>
        <p:spPr>
          <a:xfrm>
            <a:off y="857250" x="304800"/>
            <a:ext cy="3956446" cx="5714999"/>
          </a:xfrm>
          <a:prstGeom prst="rect">
            <a:avLst/>
          </a:prstGeom>
          <a:noFill/>
          <a:ln>
            <a:noFill/>
          </a:ln>
        </p:spPr>
      </p:pic>
      <p:sp>
        <p:nvSpPr>
          <p:cNvPr id="429" name="Shape 429"/>
          <p:cNvSpPr txBox="1"/>
          <p:nvPr/>
        </p:nvSpPr>
        <p:spPr>
          <a:xfrm>
            <a:off y="171450" x="914400"/>
            <a:ext cy="484584" cx="7086600"/>
          </a:xfrm>
          <a:prstGeom prst="rect">
            <a:avLst/>
          </a:prstGeom>
          <a:solidFill>
            <a:schemeClr val="lt1"/>
          </a:solidFill>
          <a:ln w="57150" cap="rnd">
            <a:solidFill>
              <a:schemeClr val="dk1"/>
            </a:solidFill>
            <a:prstDash val="solid"/>
            <a:miter/>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3600" lang="en" i="0">
                <a:solidFill>
                  <a:schemeClr val="dk1"/>
                </a:solidFill>
                <a:latin typeface="Arial"/>
                <a:ea typeface="Arial"/>
                <a:cs typeface="Arial"/>
                <a:sym typeface="Arial"/>
              </a:rPr>
              <a:t>Community interactions</a:t>
            </a:r>
          </a:p>
        </p:txBody>
      </p:sp>
      <p:sp>
        <p:nvSpPr>
          <p:cNvPr id="430" name="Shape 430"/>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31" name="Shape 431"/>
          <p:cNvSpPr/>
          <p:nvPr/>
        </p:nvSpPr>
        <p:spPr>
          <a:xfrm>
            <a:off y="3829050" x="2971800"/>
            <a:ext cy="228600" cx="1143000"/>
          </a:xfrm>
          <a:prstGeom prst="leftArrow">
            <a:avLst>
              <a:gd fmla="val 50000" name="adj1"/>
              <a:gd fmla="val 50000" name="adj2"/>
            </a:avLst>
          </a:prstGeom>
          <a:solidFill>
            <a:srgbClr val="FF0000"/>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32" name="Shape 432"/>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pic>
        <p:nvPicPr>
          <p:cNvPr id="433" name="Shape 433"/>
          <p:cNvPicPr preferRelativeResize="0"/>
          <p:nvPr/>
        </p:nvPicPr>
        <p:blipFill rotWithShape="1">
          <a:blip r:embed="rId4"/>
          <a:srcRect t="0" b="0" r="0" l="0"/>
          <a:stretch/>
        </p:blipFill>
        <p:spPr>
          <a:xfrm>
            <a:off y="1257300" x="6477000"/>
            <a:ext cy="1343024" cx="2381249"/>
          </a:xfrm>
          <a:prstGeom prst="rect">
            <a:avLst/>
          </a:prstGeom>
          <a:noFill/>
          <a:ln>
            <a:noFill/>
          </a:ln>
        </p:spPr>
      </p:pic>
      <p:sp>
        <p:nvSpPr>
          <p:cNvPr id="434" name="Shape 434"/>
          <p:cNvSpPr txBox="1"/>
          <p:nvPr/>
        </p:nvSpPr>
        <p:spPr>
          <a:xfrm>
            <a:off y="3543300" x="5486400"/>
            <a:ext cy="438150" cx="3200399"/>
          </a:xfrm>
          <a:prstGeom prst="rect">
            <a:avLst/>
          </a:prstGeom>
          <a:solidFill>
            <a:srgbClr val="FFFF00"/>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THINK CAREFULLY</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31"/>
                                        </p:tgtEl>
                                        <p:attrNameLst>
                                          <p:attrName>style.visibility</p:attrName>
                                        </p:attrNameLst>
                                      </p:cBhvr>
                                      <p:to>
                                        <p:strVal val="visible"/>
                                      </p:to>
                                    </p:set>
                                    <p:animEffect transition="in" filter="fade">
                                      <p:cBhvr>
                                        <p:cTn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38AC8"/>
        </a:solidFill>
      </p:bgPr>
    </p:bg>
    <p:spTree>
      <p:nvGrpSpPr>
        <p:cNvPr id="439" name="Shape 439"/>
        <p:cNvGrpSpPr/>
        <p:nvPr/>
      </p:nvGrpSpPr>
      <p:grpSpPr>
        <a:xfrm>
          <a:off y="0" x="0"/>
          <a:ext cy="0" cx="0"/>
          <a:chOff y="0" x="0"/>
          <a:chExt cy="0" cx="0"/>
        </a:xfrm>
      </p:grpSpPr>
      <p:pic>
        <p:nvPicPr>
          <p:cNvPr id="440" name="Shape 440"/>
          <p:cNvPicPr preferRelativeResize="0"/>
          <p:nvPr/>
        </p:nvPicPr>
        <p:blipFill rotWithShape="1">
          <a:blip r:embed="rId3"/>
          <a:srcRect t="0" b="0" r="0" l="0"/>
          <a:stretch/>
        </p:blipFill>
        <p:spPr>
          <a:xfrm>
            <a:off y="857250" x="152400"/>
            <a:ext cy="3913583" cx="6476999"/>
          </a:xfrm>
          <a:prstGeom prst="rect">
            <a:avLst/>
          </a:prstGeom>
          <a:noFill/>
          <a:ln>
            <a:noFill/>
          </a:ln>
        </p:spPr>
      </p:pic>
      <p:sp>
        <p:nvSpPr>
          <p:cNvPr id="441" name="Shape 441"/>
          <p:cNvSpPr txBox="1"/>
          <p:nvPr/>
        </p:nvSpPr>
        <p:spPr>
          <a:xfrm>
            <a:off y="171450" x="914400"/>
            <a:ext cy="484584" cx="7086600"/>
          </a:xfrm>
          <a:prstGeom prst="rect">
            <a:avLst/>
          </a:prstGeom>
          <a:solidFill>
            <a:schemeClr val="lt1"/>
          </a:solidFill>
          <a:ln w="57150" cap="rnd">
            <a:solidFill>
              <a:schemeClr val="dk1"/>
            </a:solidFill>
            <a:prstDash val="solid"/>
            <a:miter/>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3600" lang="en" i="0">
                <a:solidFill>
                  <a:schemeClr val="dk1"/>
                </a:solidFill>
                <a:latin typeface="Arial"/>
                <a:ea typeface="Arial"/>
                <a:cs typeface="Arial"/>
                <a:sym typeface="Arial"/>
              </a:rPr>
              <a:t>Community interactions</a:t>
            </a:r>
          </a:p>
        </p:txBody>
      </p:sp>
      <p:sp>
        <p:nvSpPr>
          <p:cNvPr id="442" name="Shape 442"/>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43" name="Shape 443"/>
          <p:cNvSpPr/>
          <p:nvPr/>
        </p:nvSpPr>
        <p:spPr>
          <a:xfrm>
            <a:off y="4171950" x="4724400"/>
            <a:ext cy="228600" cx="1143000"/>
          </a:xfrm>
          <a:prstGeom prst="leftArrow">
            <a:avLst>
              <a:gd fmla="val 50000" name="adj1"/>
              <a:gd fmla="val 50000" name="adj2"/>
            </a:avLst>
          </a:prstGeom>
          <a:solidFill>
            <a:srgbClr val="FF0000"/>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44" name="Shape 444"/>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45" name="Shape 445"/>
          <p:cNvSpPr txBox="1"/>
          <p:nvPr/>
        </p:nvSpPr>
        <p:spPr>
          <a:xfrm>
            <a:off y="3543300" x="5486400"/>
            <a:ext cy="438150" cx="3200399"/>
          </a:xfrm>
          <a:prstGeom prst="rect">
            <a:avLst/>
          </a:prstGeom>
          <a:solidFill>
            <a:srgbClr val="FFFF00"/>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THINK CAREFULLY</a:t>
            </a:r>
          </a:p>
        </p:txBody>
      </p:sp>
      <p:sp>
        <p:nvSpPr>
          <p:cNvPr id="446" name="Shape 446"/>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47" name="Shape 447"/>
          <p:cNvSpPr txBox="1"/>
          <p:nvPr/>
        </p:nvSpPr>
        <p:spPr>
          <a:xfrm>
            <a:off y="3714750" x="838200"/>
            <a:ext cy="900112" cx="3798887"/>
          </a:xfrm>
          <a:prstGeom prst="rect">
            <a:avLst/>
          </a:prstGeom>
          <a:solidFill>
            <a:schemeClr val="lt1"/>
          </a:solid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Calibri"/>
              <a:buAutoNum type="alphaUcPeriod"/>
            </a:pPr>
            <a:r>
              <a:rPr strike="noStrike" u="none" b="0" cap="none" baseline="0" sz="1800" lang="en" i="0">
                <a:solidFill>
                  <a:schemeClr val="dk1"/>
                </a:solidFill>
                <a:latin typeface="Calibri"/>
                <a:ea typeface="Calibri"/>
                <a:cs typeface="Calibri"/>
                <a:sym typeface="Calibri"/>
              </a:rPr>
              <a:t>COMPETITION</a:t>
            </a:r>
          </a:p>
          <a:p>
            <a:pPr algn="l" rtl="0" lvl="0" marR="0" indent="-342900" marL="342900">
              <a:lnSpc>
                <a:spcPct val="100000"/>
              </a:lnSpc>
              <a:spcBef>
                <a:spcPts val="0"/>
              </a:spcBef>
              <a:spcAft>
                <a:spcPts val="0"/>
              </a:spcAft>
              <a:buClr>
                <a:schemeClr val="dk1"/>
              </a:buClr>
              <a:buSzPct val="100000"/>
              <a:buFont typeface="Calibri"/>
              <a:buAutoNum type="alphaUcPeriod"/>
            </a:pPr>
            <a:r>
              <a:rPr strike="noStrike" u="none" b="0" cap="none" baseline="0" sz="1800" lang="en" i="0">
                <a:solidFill>
                  <a:schemeClr val="dk1"/>
                </a:solidFill>
                <a:latin typeface="Calibri"/>
                <a:ea typeface="Calibri"/>
                <a:cs typeface="Calibri"/>
                <a:sym typeface="Calibri"/>
              </a:rPr>
              <a:t>MUTUALISM </a:t>
            </a:r>
          </a:p>
          <a:p>
            <a:pPr algn="l" rtl="0" lvl="0" marR="0" indent="-342900" marL="342900">
              <a:lnSpc>
                <a:spcPct val="100000"/>
              </a:lnSpc>
              <a:spcBef>
                <a:spcPts val="0"/>
              </a:spcBef>
              <a:spcAft>
                <a:spcPts val="0"/>
              </a:spcAft>
              <a:buClr>
                <a:schemeClr val="dk1"/>
              </a:buClr>
              <a:buSzPct val="100000"/>
              <a:buFont typeface="Calibri"/>
              <a:buAutoNum type="alphaUcPeriod"/>
            </a:pPr>
            <a:r>
              <a:rPr strike="noStrike" u="none" b="0" cap="none" baseline="0" sz="1800" lang="en" i="0">
                <a:solidFill>
                  <a:schemeClr val="dk1"/>
                </a:solidFill>
                <a:latin typeface="Calibri"/>
                <a:ea typeface="Calibri"/>
                <a:cs typeface="Calibri"/>
                <a:sym typeface="Calibri"/>
              </a:rPr>
              <a:t>ENERGY AND NUTRIENT TRANSFER</a:t>
            </a:r>
          </a:p>
          <a:p>
            <a:pPr algn="l" rtl="0" lvl="0" marR="0" indent="-342900" marL="342900">
              <a:lnSpc>
                <a:spcPct val="100000"/>
              </a:lnSpc>
              <a:spcBef>
                <a:spcPts val="0"/>
              </a:spcBef>
              <a:spcAft>
                <a:spcPts val="0"/>
              </a:spcAft>
              <a:buClr>
                <a:schemeClr val="dk1"/>
              </a:buClr>
              <a:buSzPct val="100000"/>
              <a:buFont typeface="Calibri"/>
              <a:buAutoNum type="alphaUcPeriod"/>
            </a:pPr>
            <a:r>
              <a:rPr strike="noStrike" u="none" b="0" cap="none" baseline="0" sz="1800" lang="en" i="0">
                <a:solidFill>
                  <a:schemeClr val="dk1"/>
                </a:solidFill>
                <a:latin typeface="Calibri"/>
                <a:ea typeface="Calibri"/>
                <a:cs typeface="Calibri"/>
                <a:sym typeface="Calibri"/>
              </a:rPr>
              <a:t>NONE OF THE ABOVE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43"/>
                                        </p:tgtEl>
                                        <p:attrNameLst>
                                          <p:attrName>style.visibility</p:attrName>
                                        </p:attrNameLst>
                                      </p:cBhvr>
                                      <p:to>
                                        <p:strVal val="visible"/>
                                      </p:to>
                                    </p:set>
                                    <p:animEffect transition="in" filter="fade">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AB39F"/>
        </a:solidFill>
      </p:bgPr>
    </p:bg>
    <p:spTree>
      <p:nvGrpSpPr>
        <p:cNvPr id="452" name="Shape 452"/>
        <p:cNvGrpSpPr/>
        <p:nvPr/>
      </p:nvGrpSpPr>
      <p:grpSpPr>
        <a:xfrm>
          <a:off y="0" x="0"/>
          <a:ext cy="0" cx="0"/>
          <a:chOff y="0" x="0"/>
          <a:chExt cy="0" cx="0"/>
        </a:xfrm>
      </p:grpSpPr>
      <p:sp>
        <p:nvSpPr>
          <p:cNvPr id="453" name="Shape 453"/>
          <p:cNvSpPr txBox="1"/>
          <p:nvPr/>
        </p:nvSpPr>
        <p:spPr>
          <a:xfrm>
            <a:off y="171450" x="914400"/>
            <a:ext cy="484584" cx="7086600"/>
          </a:xfrm>
          <a:prstGeom prst="rect">
            <a:avLst/>
          </a:prstGeom>
          <a:solidFill>
            <a:schemeClr val="lt1"/>
          </a:solidFill>
          <a:ln w="57150" cap="rnd">
            <a:solidFill>
              <a:schemeClr val="dk1"/>
            </a:solidFill>
            <a:prstDash val="solid"/>
            <a:miter/>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3600" lang="en" i="0">
                <a:solidFill>
                  <a:schemeClr val="dk1"/>
                </a:solidFill>
                <a:latin typeface="Arial"/>
                <a:ea typeface="Arial"/>
                <a:cs typeface="Arial"/>
                <a:sym typeface="Arial"/>
              </a:rPr>
              <a:t>Community interactions</a:t>
            </a:r>
          </a:p>
        </p:txBody>
      </p:sp>
      <p:sp>
        <p:nvSpPr>
          <p:cNvPr id="454" name="Shape 454"/>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55" name="Shape 455"/>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56" name="Shape 456"/>
          <p:cNvSpPr txBox="1"/>
          <p:nvPr/>
        </p:nvSpPr>
        <p:spPr>
          <a:xfrm>
            <a:off y="756600" x="190500"/>
            <a:ext cy="4386899" cx="8763000"/>
          </a:xfrm>
          <a:prstGeom prst="rect">
            <a:avLst/>
          </a:prstGeom>
          <a:solidFill>
            <a:srgbClr val="FFFF00"/>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Some plant roots grow with</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mycorrhizal fungi. The fungi absorb</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water and minerals and pass them 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to the plant and receive carbohydrates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from the plant. This is an example of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A predation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B mutualism</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C competition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D parasitism</a:t>
            </a:r>
          </a:p>
        </p:txBody>
      </p:sp>
      <p:sp>
        <p:nvSpPr>
          <p:cNvPr id="457" name="Shape 457"/>
          <p:cNvSpPr txBox="1"/>
          <p:nvPr/>
        </p:nvSpPr>
        <p:spPr>
          <a:xfrm>
            <a:off y="0" x="0"/>
            <a:ext cy="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pic>
        <p:nvPicPr>
          <p:cNvPr id="458" name="Shape 458"/>
          <p:cNvPicPr preferRelativeResize="0"/>
          <p:nvPr/>
        </p:nvPicPr>
        <p:blipFill rotWithShape="1">
          <a:blip r:embed="rId3"/>
          <a:srcRect t="0" b="0" r="0" l="0"/>
          <a:stretch/>
        </p:blipFill>
        <p:spPr>
          <a:xfrm>
            <a:off y="1314450" x="6781800"/>
            <a:ext cy="3200399" cx="2057400"/>
          </a:xfrm>
          <a:prstGeom prst="rect">
            <a:avLst/>
          </a:prstGeom>
          <a:noFill/>
          <a:ln>
            <a:noFill/>
          </a:ln>
        </p:spPr>
      </p:pic>
      <p:sp>
        <p:nvSpPr>
          <p:cNvPr id="459" name="Shape 459"/>
          <p:cNvSpPr/>
          <p:nvPr/>
        </p:nvSpPr>
        <p:spPr>
          <a:xfrm>
            <a:off y="3728475" x="2590800"/>
            <a:ext cy="228600" cx="1143000"/>
          </a:xfrm>
          <a:prstGeom prst="leftArrow">
            <a:avLst>
              <a:gd fmla="val 50000" name="adj1"/>
              <a:gd fmla="val 50000" name="adj2"/>
            </a:avLst>
          </a:prstGeom>
          <a:solidFill>
            <a:srgbClr val="FF0000"/>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59"/>
                                        </p:tgtEl>
                                        <p:attrNameLst>
                                          <p:attrName>style.visibility</p:attrName>
                                        </p:attrNameLst>
                                      </p:cBhvr>
                                      <p:to>
                                        <p:strVal val="visible"/>
                                      </p:to>
                                    </p:set>
                                    <p:animEffect transition="in" filter="fade">
                                      <p:cBhvr>
                                        <p:cTn dur="10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y="0" x="0"/>
          <a:ext cy="0" cx="0"/>
          <a:chOff y="0" x="0"/>
          <a:chExt cy="0" cx="0"/>
        </a:xfrm>
      </p:grpSpPr>
      <p:sp>
        <p:nvSpPr>
          <p:cNvPr id="465" name="Shape 465"/>
          <p:cNvSpPr txBox="1"/>
          <p:nvPr>
            <p:ph type="title"/>
          </p:nvPr>
        </p:nvSpPr>
        <p:spPr>
          <a:xfrm>
            <a:off y="-163375" x="457200"/>
            <a:ext cy="1099200" cx="8229600"/>
          </a:xfrm>
          <a:prstGeom prst="rect">
            <a:avLst/>
          </a:prstGeom>
        </p:spPr>
        <p:txBody>
          <a:bodyPr bIns="91425" rIns="91425" lIns="91425" tIns="91425" anchor="b" anchorCtr="0">
            <a:noAutofit/>
          </a:bodyPr>
          <a:lstStyle/>
          <a:p>
            <a:pPr>
              <a:spcBef>
                <a:spcPts val="0"/>
              </a:spcBef>
              <a:buNone/>
            </a:pPr>
            <a:r>
              <a:rPr lang="en"/>
              <a:t>Key terms</a:t>
            </a:r>
          </a:p>
        </p:txBody>
      </p:sp>
      <p:sp>
        <p:nvSpPr>
          <p:cNvPr id="466" name="Shape 466"/>
          <p:cNvSpPr txBox="1"/>
          <p:nvPr>
            <p:ph idx="1" type="body"/>
          </p:nvPr>
        </p:nvSpPr>
        <p:spPr>
          <a:xfrm>
            <a:off y="905157" x="457200"/>
            <a:ext cy="4119600" cx="8229600"/>
          </a:xfrm>
          <a:prstGeom prst="rect">
            <a:avLst/>
          </a:prstGeom>
        </p:spPr>
        <p:txBody>
          <a:bodyPr bIns="91425" rIns="91425" lIns="91425" tIns="91425" anchor="t" anchorCtr="0">
            <a:noAutofit/>
          </a:bodyPr>
          <a:lstStyle/>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transpiration</a:t>
            </a:r>
            <a:r>
              <a:rPr sz="1300" lang="en">
                <a:solidFill>
                  <a:srgbClr val="000000"/>
                </a:solidFill>
                <a:latin typeface="Comic Sans MS"/>
                <a:ea typeface="Comic Sans MS"/>
                <a:cs typeface="Comic Sans MS"/>
                <a:sym typeface="Comic Sans MS"/>
              </a:rPr>
              <a:t> plants give off water from their stomata in this process</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nitrogen cycle</a:t>
            </a:r>
            <a:r>
              <a:rPr sz="1300" lang="en">
                <a:solidFill>
                  <a:srgbClr val="000000"/>
                </a:solidFill>
                <a:latin typeface="Comic Sans MS"/>
                <a:ea typeface="Comic Sans MS"/>
                <a:cs typeface="Comic Sans MS"/>
                <a:sym typeface="Comic Sans MS"/>
              </a:rPr>
              <a:t>-ammonia is a useable form of an atmospheric gas that bacteria in the soil fix as part of this</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precipitation</a:t>
            </a:r>
            <a:r>
              <a:rPr sz="1300" lang="en">
                <a:solidFill>
                  <a:srgbClr val="000000"/>
                </a:solidFill>
                <a:latin typeface="Comic Sans MS"/>
                <a:ea typeface="Comic Sans MS"/>
                <a:cs typeface="Comic Sans MS"/>
                <a:sym typeface="Comic Sans MS"/>
              </a:rPr>
              <a:t>-rain snow and sleet are forms of</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water cycle</a:t>
            </a:r>
            <a:r>
              <a:rPr sz="1300" lang="en">
                <a:solidFill>
                  <a:srgbClr val="000000"/>
                </a:solidFill>
                <a:latin typeface="Comic Sans MS"/>
                <a:ea typeface="Comic Sans MS"/>
                <a:cs typeface="Comic Sans MS"/>
                <a:sym typeface="Comic Sans MS"/>
              </a:rPr>
              <a:t>-precipitation such as rain snow and sleet is part of the</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carbon dioxide-oxygen cycle</a:t>
            </a:r>
            <a:r>
              <a:rPr sz="1300" lang="en">
                <a:solidFill>
                  <a:srgbClr val="000000"/>
                </a:solidFill>
                <a:latin typeface="Comic Sans MS"/>
                <a:ea typeface="Comic Sans MS"/>
                <a:cs typeface="Comic Sans MS"/>
                <a:sym typeface="Comic Sans MS"/>
              </a:rPr>
              <a:t>-plants give off carbon dioxide and oxygen into the atmosphere as part of this cycle</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nitrogen gas</a:t>
            </a:r>
            <a:r>
              <a:rPr sz="1300" lang="en">
                <a:solidFill>
                  <a:srgbClr val="000000"/>
                </a:solidFill>
                <a:latin typeface="Comic Sans MS"/>
                <a:ea typeface="Comic Sans MS"/>
                <a:cs typeface="Comic Sans MS"/>
                <a:sym typeface="Comic Sans MS"/>
              </a:rPr>
              <a:t>-the environment stores many materials.The atmosphere stores a lot of __________________.</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planting trees</a:t>
            </a:r>
            <a:r>
              <a:rPr sz="1300" lang="en">
                <a:solidFill>
                  <a:srgbClr val="000000"/>
                </a:solidFill>
                <a:latin typeface="Comic Sans MS"/>
                <a:ea typeface="Comic Sans MS"/>
                <a:cs typeface="Comic Sans MS"/>
                <a:sym typeface="Comic Sans MS"/>
              </a:rPr>
              <a:t>-what human activity dosn't cause an increase of carbon dioxide in the atmosphere</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glaciers</a:t>
            </a:r>
            <a:r>
              <a:rPr sz="1300" lang="en">
                <a:solidFill>
                  <a:srgbClr val="000000"/>
                </a:solidFill>
                <a:latin typeface="Comic Sans MS"/>
                <a:ea typeface="Comic Sans MS"/>
                <a:cs typeface="Comic Sans MS"/>
                <a:sym typeface="Comic Sans MS"/>
              </a:rPr>
              <a:t>-where is most of the fresh water on earth</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transpiration-</a:t>
            </a:r>
            <a:r>
              <a:rPr sz="1300" lang="en">
                <a:solidFill>
                  <a:srgbClr val="000000"/>
                </a:solidFill>
                <a:latin typeface="Comic Sans MS"/>
                <a:ea typeface="Comic Sans MS"/>
                <a:cs typeface="Comic Sans MS"/>
                <a:sym typeface="Comic Sans MS"/>
              </a:rPr>
              <a:t>plant give off water during __________</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bacteria-</a:t>
            </a:r>
            <a:r>
              <a:rPr sz="1300" lang="en">
                <a:solidFill>
                  <a:srgbClr val="000000"/>
                </a:solidFill>
                <a:latin typeface="Comic Sans MS"/>
                <a:ea typeface="Comic Sans MS"/>
                <a:cs typeface="Comic Sans MS"/>
                <a:sym typeface="Comic Sans MS"/>
              </a:rPr>
              <a:t>most nitrogen is fixed by ___________</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evaporate</a:t>
            </a:r>
            <a:r>
              <a:rPr sz="1300" lang="en">
                <a:solidFill>
                  <a:srgbClr val="000000"/>
                </a:solidFill>
                <a:latin typeface="Comic Sans MS"/>
                <a:ea typeface="Comic Sans MS"/>
                <a:cs typeface="Comic Sans MS"/>
                <a:sym typeface="Comic Sans MS"/>
              </a:rPr>
              <a:t>-the sun heats the earth causing surface water to ___________</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water vapor-</a:t>
            </a:r>
            <a:r>
              <a:rPr sz="1300" lang="en">
                <a:solidFill>
                  <a:srgbClr val="000000"/>
                </a:solidFill>
                <a:latin typeface="Comic Sans MS"/>
                <a:ea typeface="Comic Sans MS"/>
                <a:cs typeface="Comic Sans MS"/>
                <a:sym typeface="Comic Sans MS"/>
              </a:rPr>
              <a:t>water evaporates and becomes____________</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atmosphere</a:t>
            </a:r>
            <a:r>
              <a:rPr sz="1300" lang="en">
                <a:solidFill>
                  <a:srgbClr val="000000"/>
                </a:solidFill>
                <a:latin typeface="Comic Sans MS"/>
                <a:ea typeface="Comic Sans MS"/>
                <a:cs typeface="Comic Sans MS"/>
                <a:sym typeface="Comic Sans MS"/>
              </a:rPr>
              <a:t>-water vapor rises into the __________</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condense</a:t>
            </a:r>
            <a:r>
              <a:rPr sz="1300" lang="en">
                <a:solidFill>
                  <a:srgbClr val="000000"/>
                </a:solidFill>
                <a:latin typeface="Comic Sans MS"/>
                <a:ea typeface="Comic Sans MS"/>
                <a:cs typeface="Comic Sans MS"/>
                <a:sym typeface="Comic Sans MS"/>
              </a:rPr>
              <a:t>-cold temperatures cause water vapor to _____________</a:t>
            </a:r>
          </a:p>
          <a:p>
            <a:pPr rtl="0"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clouds</a:t>
            </a:r>
            <a:r>
              <a:rPr sz="1300" lang="en">
                <a:solidFill>
                  <a:srgbClr val="000000"/>
                </a:solidFill>
                <a:latin typeface="Comic Sans MS"/>
                <a:ea typeface="Comic Sans MS"/>
                <a:cs typeface="Comic Sans MS"/>
                <a:sym typeface="Comic Sans MS"/>
              </a:rPr>
              <a:t>-when water vapor condenses it forms____________</a:t>
            </a:r>
          </a:p>
          <a:p>
            <a:pPr lvl="0" indent="-311150" marL="457200">
              <a:lnSpc>
                <a:spcPct val="100000"/>
              </a:lnSpc>
              <a:spcBef>
                <a:spcPts val="400"/>
              </a:spcBef>
              <a:spcAft>
                <a:spcPts val="800"/>
              </a:spcAft>
              <a:buClr>
                <a:srgbClr val="000000"/>
              </a:buClr>
              <a:buSzPct val="100000"/>
              <a:buFont typeface="Comic Sans MS"/>
              <a:buAutoNum type="arabicPeriod"/>
            </a:pPr>
            <a:r>
              <a:rPr b="1" sz="1300" lang="en">
                <a:solidFill>
                  <a:srgbClr val="000000"/>
                </a:solidFill>
                <a:latin typeface="Comic Sans MS"/>
                <a:ea typeface="Comic Sans MS"/>
                <a:cs typeface="Comic Sans MS"/>
                <a:sym typeface="Comic Sans MS"/>
              </a:rPr>
              <a:t> precipitation</a:t>
            </a:r>
            <a:r>
              <a:rPr sz="1300" lang="en">
                <a:solidFill>
                  <a:srgbClr val="000000"/>
                </a:solidFill>
                <a:latin typeface="Comic Sans MS"/>
                <a:ea typeface="Comic Sans MS"/>
                <a:cs typeface="Comic Sans MS"/>
                <a:sym typeface="Comic Sans MS"/>
              </a:rPr>
              <a:t>-water falls to the earth as ____________</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y="0" x="0"/>
          <a:ext cy="0" cx="0"/>
          <a:chOff y="0" x="0"/>
          <a:chExt cy="0" cx="0"/>
        </a:xfrm>
      </p:grpSpPr>
      <p:sp>
        <p:nvSpPr>
          <p:cNvPr id="174" name="Shape 174"/>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t>The Food Chain</a:t>
            </a:r>
          </a:p>
        </p:txBody>
      </p:sp>
      <p:pic>
        <p:nvPicPr>
          <p:cNvPr id="175" name="Shape 175"/>
          <p:cNvPicPr preferRelativeResize="0"/>
          <p:nvPr/>
        </p:nvPicPr>
        <p:blipFill rotWithShape="1">
          <a:blip r:embed="rId3"/>
          <a:srcRect t="-2481" b="19775" r="16769" l="10666"/>
          <a:stretch/>
        </p:blipFill>
        <p:spPr>
          <a:xfrm>
            <a:off y="872600" x="130900"/>
            <a:ext cy="1958424" cx="2045324"/>
          </a:xfrm>
          <a:prstGeom prst="rect">
            <a:avLst/>
          </a:prstGeom>
          <a:noFill/>
          <a:ln>
            <a:noFill/>
          </a:ln>
        </p:spPr>
      </p:pic>
      <p:pic>
        <p:nvPicPr>
          <p:cNvPr id="176" name="Shape 176"/>
          <p:cNvPicPr preferRelativeResize="0"/>
          <p:nvPr/>
        </p:nvPicPr>
        <p:blipFill>
          <a:blip r:embed="rId4"/>
          <a:stretch>
            <a:fillRect/>
          </a:stretch>
        </p:blipFill>
        <p:spPr>
          <a:xfrm>
            <a:off y="2067825" x="2169907"/>
            <a:ext cy="1057975" cx="1005075"/>
          </a:xfrm>
          <a:prstGeom prst="rect">
            <a:avLst/>
          </a:prstGeom>
          <a:noFill/>
          <a:ln>
            <a:noFill/>
          </a:ln>
        </p:spPr>
      </p:pic>
      <p:sp>
        <p:nvSpPr>
          <p:cNvPr id="177" name="Shape 177"/>
          <p:cNvSpPr txBox="1"/>
          <p:nvPr/>
        </p:nvSpPr>
        <p:spPr>
          <a:xfrm>
            <a:off y="1298062" x="2013800"/>
            <a:ext cy="520199" cx="1317299"/>
          </a:xfrm>
          <a:prstGeom prst="rect">
            <a:avLst/>
          </a:prstGeom>
        </p:spPr>
        <p:txBody>
          <a:bodyPr bIns="91425" rIns="91425" lIns="91425" tIns="91425" anchor="t" anchorCtr="0">
            <a:noAutofit/>
          </a:bodyPr>
          <a:lstStyle/>
          <a:p>
            <a:pPr>
              <a:spcBef>
                <a:spcPts val="0"/>
              </a:spcBef>
              <a:buNone/>
            </a:pPr>
            <a:r>
              <a:rPr b="1" lang="en">
                <a:solidFill>
                  <a:srgbClr val="FF0000"/>
                </a:solidFill>
              </a:rPr>
              <a:t>Tertiary Consumer</a:t>
            </a:r>
          </a:p>
        </p:txBody>
      </p:sp>
      <p:sp>
        <p:nvSpPr>
          <p:cNvPr id="178" name="Shape 178"/>
          <p:cNvSpPr txBox="1"/>
          <p:nvPr/>
        </p:nvSpPr>
        <p:spPr>
          <a:xfrm>
            <a:off y="2067825" x="3255575"/>
            <a:ext cy="520199" cx="1317299"/>
          </a:xfrm>
          <a:prstGeom prst="rect">
            <a:avLst/>
          </a:prstGeom>
        </p:spPr>
        <p:txBody>
          <a:bodyPr bIns="91425" rIns="91425" lIns="91425" tIns="91425" anchor="t" anchorCtr="0">
            <a:noAutofit/>
          </a:bodyPr>
          <a:lstStyle/>
          <a:p>
            <a:pPr>
              <a:spcBef>
                <a:spcPts val="0"/>
              </a:spcBef>
              <a:buNone/>
            </a:pPr>
            <a:r>
              <a:rPr b="1" lang="en">
                <a:solidFill>
                  <a:srgbClr val="FF0000"/>
                </a:solidFill>
              </a:rPr>
              <a:t>Secondary Consumer</a:t>
            </a:r>
          </a:p>
        </p:txBody>
      </p:sp>
      <p:pic>
        <p:nvPicPr>
          <p:cNvPr id="179" name="Shape 179"/>
          <p:cNvPicPr preferRelativeResize="0"/>
          <p:nvPr/>
        </p:nvPicPr>
        <p:blipFill>
          <a:blip r:embed="rId5"/>
          <a:stretch>
            <a:fillRect/>
          </a:stretch>
        </p:blipFill>
        <p:spPr>
          <a:xfrm>
            <a:off y="3280675" x="3331100"/>
            <a:ext cy="590849" cx="925550"/>
          </a:xfrm>
          <a:prstGeom prst="rect">
            <a:avLst/>
          </a:prstGeom>
        </p:spPr>
      </p:pic>
      <p:sp>
        <p:nvSpPr>
          <p:cNvPr id="180" name="Shape 180"/>
          <p:cNvSpPr txBox="1"/>
          <p:nvPr/>
        </p:nvSpPr>
        <p:spPr>
          <a:xfrm>
            <a:off y="3280750" x="4388375"/>
            <a:ext cy="590699" cx="1317299"/>
          </a:xfrm>
          <a:prstGeom prst="rect">
            <a:avLst/>
          </a:prstGeom>
        </p:spPr>
        <p:txBody>
          <a:bodyPr bIns="91425" rIns="91425" lIns="91425" tIns="91425" anchor="t" anchorCtr="0">
            <a:noAutofit/>
          </a:bodyPr>
          <a:lstStyle/>
          <a:p>
            <a:pPr rtl="0" lvl="0">
              <a:spcBef>
                <a:spcPts val="0"/>
              </a:spcBef>
              <a:buNone/>
            </a:pPr>
            <a:r>
              <a:rPr b="1" lang="en">
                <a:solidFill>
                  <a:srgbClr val="FF0000"/>
                </a:solidFill>
              </a:rPr>
              <a:t>Primary </a:t>
            </a:r>
          </a:p>
          <a:p>
            <a:pPr>
              <a:spcBef>
                <a:spcPts val="0"/>
              </a:spcBef>
              <a:buNone/>
            </a:pPr>
            <a:r>
              <a:rPr b="1" lang="en">
                <a:solidFill>
                  <a:srgbClr val="FF0000"/>
                </a:solidFill>
              </a:rPr>
              <a:t>Consumer</a:t>
            </a:r>
          </a:p>
        </p:txBody>
      </p:sp>
      <p:pic>
        <p:nvPicPr>
          <p:cNvPr id="181" name="Shape 181"/>
          <p:cNvPicPr preferRelativeResize="0"/>
          <p:nvPr/>
        </p:nvPicPr>
        <p:blipFill rotWithShape="1">
          <a:blip r:embed="rId6"/>
          <a:srcRect t="-13007" b="0" r="-12082" l="0"/>
          <a:stretch/>
        </p:blipFill>
        <p:spPr>
          <a:xfrm>
            <a:off y="3399510" x="5553125"/>
            <a:ext cy="1328214" cx="1317299"/>
          </a:xfrm>
          <a:prstGeom prst="rect">
            <a:avLst/>
          </a:prstGeom>
          <a:noFill/>
          <a:ln>
            <a:noFill/>
          </a:ln>
        </p:spPr>
      </p:pic>
      <p:sp>
        <p:nvSpPr>
          <p:cNvPr id="182" name="Shape 182"/>
          <p:cNvSpPr txBox="1"/>
          <p:nvPr/>
        </p:nvSpPr>
        <p:spPr>
          <a:xfrm>
            <a:off y="3850012" x="6661800"/>
            <a:ext cy="427199" cx="1110899"/>
          </a:xfrm>
          <a:prstGeom prst="rect">
            <a:avLst/>
          </a:prstGeom>
        </p:spPr>
        <p:txBody>
          <a:bodyPr bIns="91425" rIns="91425" lIns="91425" tIns="91425" anchor="t" anchorCtr="0">
            <a:noAutofit/>
          </a:bodyPr>
          <a:lstStyle/>
          <a:p>
            <a:pPr>
              <a:spcBef>
                <a:spcPts val="0"/>
              </a:spcBef>
              <a:buNone/>
            </a:pPr>
            <a:r>
              <a:rPr b="1" lang="en">
                <a:solidFill>
                  <a:srgbClr val="FF0000"/>
                </a:solidFill>
              </a:rPr>
              <a:t>Producer</a:t>
            </a:r>
          </a:p>
        </p:txBody>
      </p:sp>
      <p:sp>
        <p:nvSpPr>
          <p:cNvPr id="183" name="Shape 183"/>
          <p:cNvSpPr txBox="1"/>
          <p:nvPr/>
        </p:nvSpPr>
        <p:spPr>
          <a:xfrm>
            <a:off y="1455612" x="4964725"/>
            <a:ext cy="3409199" cx="3597300"/>
          </a:xfrm>
          <a:prstGeom prst="rect">
            <a:avLst/>
          </a:prstGeom>
        </p:spPr>
        <p:txBody>
          <a:bodyPr bIns="91425" rIns="91425" lIns="91425" tIns="91425" anchor="t" anchorCtr="0">
            <a:noAutofit/>
          </a:bodyPr>
          <a:lstStyle/>
          <a:p>
            <a:pPr lvl="0" indent="-381000" marL="457200">
              <a:spcBef>
                <a:spcPts val="0"/>
              </a:spcBef>
              <a:buClr>
                <a:srgbClr val="FFFFFF"/>
              </a:buClr>
              <a:buSzPct val="100000"/>
              <a:buFont typeface="Arial"/>
              <a:buChar char="●"/>
            </a:pPr>
            <a:r>
              <a:rPr sz="2400" lang="en">
                <a:solidFill>
                  <a:srgbClr val="FFFFFF"/>
                </a:solidFill>
              </a:rPr>
              <a:t>a hierarchical series of organisms each dependent on the next as a source of food.</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ppt_x</p:attrName>
                                        </p:attrNameLst>
                                      </p:cBhvr>
                                      <p:tavLst>
                                        <p:tav tm="0" fmla="">
                                          <p:val>
                                            <p:strVal val="#ppt_x-1"/>
                                          </p:val>
                                        </p:tav>
                                        <p:tav tm="100000" fmla="">
                                          <p:val>
                                            <p:strVal val="#ppt_x"/>
                                          </p:val>
                                        </p:tav>
                                      </p:tavLst>
                                    </p:anim>
                                  </p:childTnLst>
                                </p:cTn>
                              </p:par>
                              <p:par>
                                <p:cTn presetID="8" fill="hold" presetSubtype="0" presetClass="emph" nodeType="withEffect">
                                  <p:stCondLst>
                                    <p:cond delay="0"/>
                                  </p:stCondLst>
                                  <p:childTnLst>
                                    <p:animRot by="-21600000">
                                      <p:cBhvr>
                                        <p:cTn dur="1000" fill="hold"/>
                                        <p:tgtEl>
                                          <p:spTgt spid="175"/>
                                        </p:tgtEl>
                                        <p:attrNameLst>
                                          <p:attrName>r</p:attrName>
                                        </p:attrNameLst>
                                      </p:cBhvr>
                                    </p:animRot>
                                  </p:childTnLst>
                                </p:cTn>
                              </p:par>
                              <p:par>
                                <p:cTn presetID="10" fill="hold" presetSubtype="0" presetClass="entr" nodeType="withEffect">
                                  <p:stCondLst>
                                    <p:cond delay="0"/>
                                  </p:stCondLst>
                                  <p:childTnLst>
                                    <p:set>
                                      <p:cBhvr>
                                        <p:cTn dur="1" fill="hold">
                                          <p:stCondLst>
                                            <p:cond delay="0"/>
                                          </p:stCondLst>
                                        </p:cTn>
                                        <p:tgtEl>
                                          <p:spTgt spid="177"/>
                                        </p:tgtEl>
                                        <p:attrNameLst>
                                          <p:attrName>style.visibility</p:attrName>
                                        </p:attrNameLst>
                                      </p:cBhvr>
                                      <p:to>
                                        <p:strVal val="visible"/>
                                      </p:to>
                                    </p:set>
                                    <p:animEffect transition="in" filter="fade">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ppt_w</p:attrName>
                                        </p:attrNameLst>
                                      </p:cBhvr>
                                      <p:tavLst>
                                        <p:tav tm="0" fmla="">
                                          <p:val>
                                            <p:strVal val="0"/>
                                          </p:val>
                                        </p:tav>
                                        <p:tav tm="100000" fmla="">
                                          <p:val>
                                            <p:strVal val="#ppt_w"/>
                                          </p:val>
                                        </p:tav>
                                      </p:tavLst>
                                    </p:anim>
                                    <p:anim calcmode="lin" valueType="num">
                                      <p:cBhvr additive="base">
                                        <p:cTn dur="1000"/>
                                        <p:tgtEl>
                                          <p:spTgt spid="176"/>
                                        </p:tgtEl>
                                        <p:attrNameLst>
                                          <p:attrName>ppt_h</p:attrName>
                                        </p:attrNameLst>
                                      </p:cBhvr>
                                      <p:tavLst>
                                        <p:tav tm="0" fmla="">
                                          <p:val>
                                            <p:strVal val="0"/>
                                          </p:val>
                                        </p:tav>
                                        <p:tav tm="100000" fmla="">
                                          <p:val>
                                            <p:strVal val="#ppt_h"/>
                                          </p:val>
                                        </p:tav>
                                      </p:tavLst>
                                    </p:anim>
                                  </p:childTnLst>
                                </p:cTn>
                              </p:par>
                              <p:par>
                                <p:cTn presetID="10" fill="hold" presetSubtype="0" presetClass="entr" nodeType="withEffect">
                                  <p:stCondLst>
                                    <p:cond delay="0"/>
                                  </p:stCondLst>
                                  <p:childTnLst>
                                    <p:set>
                                      <p:cBhvr>
                                        <p:cTn dur="1" fill="hold">
                                          <p:stCondLst>
                                            <p:cond delay="0"/>
                                          </p:stCondLst>
                                        </p:cTn>
                                        <p:tgtEl>
                                          <p:spTgt spid="178"/>
                                        </p:tgtEl>
                                        <p:attrNameLst>
                                          <p:attrName>style.visibility</p:attrName>
                                        </p:attrNameLst>
                                      </p:cBhvr>
                                      <p:to>
                                        <p:strVal val="visible"/>
                                      </p:to>
                                    </p:set>
                                    <p:animEffect transition="in" filter="fade">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80"/>
                                        </p:tgtEl>
                                        <p:attrNameLst>
                                          <p:attrName>style.visibility</p:attrName>
                                        </p:attrNameLst>
                                      </p:cBhvr>
                                      <p:to>
                                        <p:strVal val="visible"/>
                                      </p:to>
                                    </p:set>
                                    <p:animEffect transition="in" filter="fade">
                                      <p:cBhvr>
                                        <p:cTn dur="1000"/>
                                        <p:tgtEl>
                                          <p:spTgt spid="180"/>
                                        </p:tgtEl>
                                      </p:cBhvr>
                                    </p:animEffect>
                                  </p:childTnLst>
                                </p:cTn>
                              </p:par>
                              <p:par>
                                <p:cTn presetID="10" fill="hold" presetSubtype="0" presetClass="entr" nodeType="withEffect">
                                  <p:stCondLst>
                                    <p:cond delay="0"/>
                                  </p:stCondLst>
                                  <p:childTnLst>
                                    <p:set>
                                      <p:cBhvr>
                                        <p:cTn dur="1" fill="hold">
                                          <p:stCondLst>
                                            <p:cond delay="0"/>
                                          </p:stCondLst>
                                        </p:cTn>
                                        <p:tgtEl>
                                          <p:spTgt spid="179"/>
                                        </p:tgtEl>
                                        <p:attrNameLst>
                                          <p:attrName>style.visibility</p:attrName>
                                        </p:attrNameLst>
                                      </p:cBhvr>
                                      <p:to>
                                        <p:strVal val="visible"/>
                                      </p:to>
                                    </p:set>
                                    <p:animEffect transition="in" filter="fade">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presetID="8" fill="hold" presetSubtype="0" presetClass="emph" nodeType="clickEffect">
                                  <p:stCondLst>
                                    <p:cond delay="0"/>
                                  </p:stCondLst>
                                  <p:childTnLst>
                                    <p:animRot by="-21600000">
                                      <p:cBhvr>
                                        <p:cTn dur="1000" fill="hold"/>
                                        <p:tgtEl>
                                          <p:spTgt spid="179"/>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ppt_w</p:attrName>
                                        </p:attrNameLst>
                                      </p:cBhvr>
                                      <p:tavLst>
                                        <p:tav tm="0" fmla="">
                                          <p:val>
                                            <p:strVal val="0"/>
                                          </p:val>
                                        </p:tav>
                                        <p:tav tm="100000" fmla="">
                                          <p:val>
                                            <p:strVal val="#ppt_w"/>
                                          </p:val>
                                        </p:tav>
                                      </p:tavLst>
                                    </p:anim>
                                    <p:anim calcmode="lin" valueType="num">
                                      <p:cBhvr additive="base">
                                        <p:cTn dur="1000"/>
                                        <p:tgtEl>
                                          <p:spTgt spid="181"/>
                                        </p:tgtEl>
                                        <p:attrNameLst>
                                          <p:attrName>ppt_h</p:attrName>
                                        </p:attrNameLst>
                                      </p:cBhvr>
                                      <p:tavLst>
                                        <p:tav tm="0" fmla="">
                                          <p:val>
                                            <p:strVal val="0"/>
                                          </p:val>
                                        </p:tav>
                                        <p:tav tm="100000" fmla="">
                                          <p:val>
                                            <p:strVal val="#ppt_h"/>
                                          </p:val>
                                        </p:tav>
                                      </p:tavLst>
                                    </p:anim>
                                  </p:childTnLst>
                                </p:cTn>
                              </p:par>
                              <p:par>
                                <p:cTn presetID="2" fill="hold" presetSubtype="8" presetClass="entr" nodeType="withEffect">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000"/>
                                        <p:tgtEl>
                                          <p:spTgt spid="182"/>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470" name="Shape 470"/>
        <p:cNvGrpSpPr/>
        <p:nvPr/>
      </p:nvGrpSpPr>
      <p:grpSpPr>
        <a:xfrm>
          <a:off y="0" x="0"/>
          <a:ext cy="0" cx="0"/>
          <a:chOff y="0" x="0"/>
          <a:chExt cy="0" cx="0"/>
        </a:xfrm>
      </p:grpSpPr>
      <p:sp>
        <p:nvSpPr>
          <p:cNvPr id="471" name="Shape 471"/>
          <p:cNvSpPr txBox="1"/>
          <p:nvPr>
            <p:ph type="ctrTitle"/>
          </p:nvPr>
        </p:nvSpPr>
        <p:spPr>
          <a:xfrm>
            <a:off y="1456106" x="449475"/>
            <a:ext cy="1074000" cx="7772400"/>
          </a:xfrm>
          <a:prstGeom prst="rect">
            <a:avLst/>
          </a:prstGeom>
          <a:noFill/>
          <a:ln>
            <a:noFill/>
          </a:ln>
        </p:spPr>
        <p:txBody>
          <a:bodyPr bIns="45700" rIns="91425" lIns="91425" tIns="45700" anchor="b" anchorCtr="1">
            <a:noAutofit/>
          </a:bodyPr>
          <a:lstStyle/>
          <a:p>
            <a:pPr algn="ctr" rtl="0" lvl="0" marR="0" indent="0" marL="0">
              <a:lnSpc>
                <a:spcPct val="100000"/>
              </a:lnSpc>
              <a:spcBef>
                <a:spcPts val="0"/>
              </a:spcBef>
              <a:spcAft>
                <a:spcPts val="0"/>
              </a:spcAft>
              <a:buClr>
                <a:schemeClr val="folHlink"/>
              </a:buClr>
              <a:buSzPct val="25000"/>
              <a:buFont typeface="Tahoma"/>
              <a:buNone/>
            </a:pPr>
            <a:r>
              <a:rPr strike="noStrike" u="none" b="0" cap="none" baseline="0" sz="4400" lang="en" i="0">
                <a:latin typeface="Tahoma"/>
                <a:ea typeface="Tahoma"/>
                <a:cs typeface="Tahoma"/>
                <a:sym typeface="Tahoma"/>
              </a:rPr>
              <a:t>The Water Cycle</a:t>
            </a:r>
          </a:p>
        </p:txBody>
      </p:sp>
      <p:sp>
        <p:nvSpPr>
          <p:cNvPr id="472" name="Shape 472"/>
          <p:cNvSpPr txBox="1"/>
          <p:nvPr>
            <p:ph idx="1" type="subTitle"/>
          </p:nvPr>
        </p:nvSpPr>
        <p:spPr>
          <a:xfrm>
            <a:off y="3086100" x="685800"/>
            <a:ext cy="661500" cx="7772400"/>
          </a:xfrm>
          <a:prstGeom prst="rect">
            <a:avLst/>
          </a:prstGeom>
          <a:noFill/>
          <a:ln>
            <a:noFill/>
          </a:ln>
        </p:spPr>
        <p:txBody>
          <a:bodyPr bIns="45700" rIns="91425" lIns="91425" tIns="45700" anchor="t" anchorCtr="0">
            <a:noAutofit/>
          </a:bodyPr>
          <a:lstStyle/>
          <a:p>
            <a:pPr algn="l" rtl="0" lvl="0" marR="0" indent="-129540" marL="342900">
              <a:lnSpc>
                <a:spcPct val="100000"/>
              </a:lnSpc>
              <a:spcBef>
                <a:spcPts val="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ctr" rtl="0" lvl="0" marR="0" indent="0" marL="0">
              <a:lnSpc>
                <a:spcPct val="80000"/>
              </a:lnSpc>
              <a:spcBef>
                <a:spcPts val="560"/>
              </a:spcBef>
              <a:spcAft>
                <a:spcPts val="0"/>
              </a:spcAft>
              <a:buClr>
                <a:schemeClr val="hlink"/>
              </a:buClr>
              <a:buFont typeface="Tahoma"/>
              <a:buNone/>
            </a:pPr>
            <a:r>
              <a:t/>
            </a:r>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476" name="Shape 476"/>
        <p:cNvGrpSpPr/>
        <p:nvPr/>
      </p:nvGrpSpPr>
      <p:grpSpPr>
        <a:xfrm>
          <a:off y="0" x="0"/>
          <a:ext cy="0" cx="0"/>
          <a:chOff y="0" x="0"/>
          <a:chExt cy="0" cx="0"/>
        </a:xfrm>
      </p:grpSpPr>
      <p:sp>
        <p:nvSpPr>
          <p:cNvPr id="477" name="Shape 477"/>
          <p:cNvSpPr txBox="1"/>
          <p:nvPr>
            <p:ph idx="1" type="body"/>
          </p:nvPr>
        </p:nvSpPr>
        <p:spPr>
          <a:xfrm>
            <a:off y="1428750" x="457200"/>
            <a:ext cy="3086099" cx="81533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hlink"/>
              </a:buClr>
              <a:buSzPct val="25000"/>
              <a:buFont typeface="Tahoma"/>
              <a:buNone/>
            </a:pPr>
            <a:r>
              <a:rPr strike="noStrike" u="none" b="0" cap="none" baseline="0" sz="2800" lang="en" i="0">
                <a:solidFill>
                  <a:schemeClr val="dk1"/>
                </a:solidFill>
                <a:latin typeface="Tahoma"/>
                <a:ea typeface="Tahoma"/>
                <a:cs typeface="Tahoma"/>
                <a:sym typeface="Tahoma"/>
              </a:rPr>
              <a:t>	</a:t>
            </a:r>
          </a:p>
          <a:p>
            <a:pPr algn="l" rtl="0" lvl="0" marR="0" indent="-342900" marL="342900">
              <a:lnSpc>
                <a:spcPct val="100000"/>
              </a:lnSpc>
              <a:spcBef>
                <a:spcPts val="560"/>
              </a:spcBef>
              <a:spcAft>
                <a:spcPts val="0"/>
              </a:spcAft>
              <a:buClr>
                <a:schemeClr val="hlink"/>
              </a:buClr>
              <a:buSzPct val="25000"/>
              <a:buFont typeface="Tahoma"/>
              <a:buNone/>
            </a:pPr>
            <a:r>
              <a:rPr strike="noStrike" u="none" b="0" cap="none" baseline="0" sz="2800" lang="en" i="0">
                <a:solidFill>
                  <a:schemeClr val="dk1"/>
                </a:solidFill>
                <a:latin typeface="Tahoma"/>
                <a:ea typeface="Tahoma"/>
                <a:cs typeface="Tahoma"/>
                <a:sym typeface="Tahoma"/>
              </a:rPr>
              <a:t>	Water never leaves the Earth. It is constantly being cycled through the atmosphere, ocean, and land. This process, known as the </a:t>
            </a:r>
            <a:r>
              <a:rPr strike="noStrike" u="none" b="1" cap="none" baseline="0" sz="2800" lang="en" i="0">
                <a:solidFill>
                  <a:srgbClr val="99CCFF"/>
                </a:solidFill>
                <a:latin typeface="Tahoma"/>
                <a:ea typeface="Tahoma"/>
                <a:cs typeface="Tahoma"/>
                <a:sym typeface="Tahoma"/>
              </a:rPr>
              <a:t>water cycle</a:t>
            </a:r>
            <a:r>
              <a:rPr strike="noStrike" u="none" b="0" cap="none" baseline="0" sz="2800" lang="en" i="0">
                <a:solidFill>
                  <a:schemeClr val="dk2"/>
                </a:solidFill>
                <a:latin typeface="Tahoma"/>
                <a:ea typeface="Tahoma"/>
                <a:cs typeface="Tahoma"/>
                <a:sym typeface="Tahoma"/>
              </a:rPr>
              <a:t>, is driven by energy from the sun. The water cycle is crucial to the existence of life on our planet. </a:t>
            </a:r>
          </a:p>
        </p:txBody>
      </p:sp>
      <p:pic>
        <p:nvPicPr>
          <p:cNvPr id="478" name="Shape 478"/>
          <p:cNvPicPr preferRelativeResize="0"/>
          <p:nvPr/>
        </p:nvPicPr>
        <p:blipFill rotWithShape="1">
          <a:blip r:embed="rId4"/>
          <a:srcRect t="0" b="0" r="0" l="0"/>
          <a:stretch/>
        </p:blipFill>
        <p:spPr>
          <a:xfrm>
            <a:off y="114300" x="7162800"/>
            <a:ext cy="1485899" cx="1752600"/>
          </a:xfrm>
          <a:prstGeom prst="rect">
            <a:avLst/>
          </a:prstGeom>
          <a:noFill/>
          <a:ln>
            <a:noFill/>
          </a:ln>
        </p:spPr>
      </p:pic>
      <p:pic>
        <p:nvPicPr>
          <p:cNvPr id="479" name="Shape 479"/>
          <p:cNvPicPr preferRelativeResize="0"/>
          <p:nvPr/>
        </p:nvPicPr>
        <p:blipFill rotWithShape="1">
          <a:blip r:embed="rId5"/>
          <a:srcRect t="0" b="0" r="0" l="0"/>
          <a:stretch/>
        </p:blipFill>
        <p:spPr>
          <a:xfrm>
            <a:off y="259575" x="3130550"/>
            <a:ext cy="1252499" cx="2895600"/>
          </a:xfrm>
          <a:prstGeom prst="rect">
            <a:avLst/>
          </a:prstGeom>
          <a:noFill/>
          <a:ln>
            <a:noFill/>
          </a:ln>
        </p:spPr>
      </p:pic>
      <p:pic>
        <p:nvPicPr>
          <p:cNvPr id="480" name="Shape 480"/>
          <p:cNvPicPr preferRelativeResize="0"/>
          <p:nvPr/>
        </p:nvPicPr>
        <p:blipFill rotWithShape="1">
          <a:blip r:embed="rId6"/>
          <a:srcRect t="0" b="0" r="0" l="0"/>
          <a:stretch/>
        </p:blipFill>
        <p:spPr>
          <a:xfrm>
            <a:off y="171450" x="228600"/>
            <a:ext cy="1428749" cx="1765299"/>
          </a:xfrm>
          <a:prstGeom prst="rect">
            <a:avLst/>
          </a:prstGeom>
          <a:solidFill>
            <a:srgbClr val="FFFFFF"/>
          </a:solid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484" name="Shape 484"/>
        <p:cNvGrpSpPr/>
        <p:nvPr/>
      </p:nvGrpSpPr>
      <p:grpSpPr>
        <a:xfrm>
          <a:off y="0" x="0"/>
          <a:ext cy="0" cx="0"/>
          <a:chOff y="0" x="0"/>
          <a:chExt cy="0" cx="0"/>
        </a:xfrm>
      </p:grpSpPr>
      <p:sp>
        <p:nvSpPr>
          <p:cNvPr id="485" name="Shape 485"/>
          <p:cNvSpPr txBox="1"/>
          <p:nvPr>
            <p:ph type="title"/>
          </p:nvPr>
        </p:nvSpPr>
        <p:spPr>
          <a:xfrm>
            <a:off y="0" x="457200"/>
            <a:ext cy="638174"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99CCFF"/>
              </a:buClr>
              <a:buSzPct val="25000"/>
              <a:buFont typeface="Tahoma"/>
              <a:buNone/>
            </a:pPr>
            <a:r>
              <a:rPr strike="noStrike" u="none" b="0" cap="none" baseline="0" sz="4400" lang="en" i="0">
                <a:solidFill>
                  <a:srgbClr val="99CCFF"/>
                </a:solidFill>
                <a:latin typeface="Tahoma"/>
                <a:ea typeface="Tahoma"/>
                <a:cs typeface="Tahoma"/>
                <a:sym typeface="Tahoma"/>
              </a:rPr>
              <a:t>The Water Cycle</a:t>
            </a:r>
          </a:p>
        </p:txBody>
      </p:sp>
      <p:sp>
        <p:nvSpPr>
          <p:cNvPr id="486" name="Shape 486"/>
          <p:cNvSpPr txBox="1"/>
          <p:nvPr>
            <p:ph idx="1" type="body"/>
          </p:nvPr>
        </p:nvSpPr>
        <p:spPr>
          <a:xfrm>
            <a:off y="1428750" x="457200"/>
            <a:ext cy="3086099" cx="4038599"/>
          </a:xfrm>
          <a:prstGeom prst="rect">
            <a:avLst/>
          </a:prstGeom>
          <a:noFill/>
          <a:ln>
            <a:noFill/>
          </a:ln>
        </p:spPr>
        <p:txBody>
          <a:bodyPr bIns="45700" rIns="91425" lIns="91425" tIns="45700" anchor="t" anchorCtr="0">
            <a:noAutofit/>
          </a:bodyPr>
          <a:lstStyle/>
          <a:p>
            <a:pPr algn="l" rtl="0" lvl="0" marR="0" indent="-129540" marL="342900">
              <a:lnSpc>
                <a:spcPct val="100000"/>
              </a:lnSpc>
              <a:spcBef>
                <a:spcPts val="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99059" marL="342900">
              <a:lnSpc>
                <a:spcPct val="100000"/>
              </a:lnSpc>
              <a:spcBef>
                <a:spcPts val="640"/>
              </a:spcBef>
              <a:spcAft>
                <a:spcPts val="0"/>
              </a:spcAft>
              <a:buClr>
                <a:schemeClr val="hlink"/>
              </a:buClr>
              <a:buFont typeface="Tahoma"/>
              <a:buNone/>
            </a:pPr>
            <a:r>
              <a:t/>
            </a:r>
            <a:endParaRPr/>
          </a:p>
        </p:txBody>
      </p:sp>
      <p:pic>
        <p:nvPicPr>
          <p:cNvPr id="487" name="Shape 487"/>
          <p:cNvPicPr preferRelativeResize="0"/>
          <p:nvPr/>
        </p:nvPicPr>
        <p:blipFill rotWithShape="1">
          <a:blip r:embed="rId4"/>
          <a:srcRect t="0" b="0" r="0" l="0"/>
          <a:stretch/>
        </p:blipFill>
        <p:spPr>
          <a:xfrm>
            <a:off y="0" x="0"/>
            <a:ext cy="5143499" cx="9144000"/>
          </a:xfrm>
          <a:prstGeom prst="rect">
            <a:avLst/>
          </a:prstGeom>
          <a:solidFill>
            <a:srgbClr val="FFFFFF"/>
          </a:solidFill>
          <a:ln>
            <a:noFill/>
          </a:ln>
        </p:spPr>
      </p:pic>
      <p:sp>
        <p:nvSpPr>
          <p:cNvPr id="488" name="Shape 488"/>
          <p:cNvSpPr/>
          <p:nvPr/>
        </p:nvSpPr>
        <p:spPr>
          <a:xfrm>
            <a:off y="1600200" x="7315200"/>
            <a:ext cy="1771650" cx="1447800"/>
          </a:xfrm>
          <a:prstGeom prst="ellipse">
            <a:avLst/>
          </a:prstGeom>
          <a:solidFill>
            <a:schemeClr val="dk2">
              <a:alpha val="0"/>
            </a:schemeClr>
          </a:solidFill>
          <a:ln w="57150" cap="rnd">
            <a:solidFill>
              <a:srgbClr val="FF0000"/>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
        <p:nvSpPr>
          <p:cNvPr id="489" name="Shape 489"/>
          <p:cNvSpPr/>
          <p:nvPr/>
        </p:nvSpPr>
        <p:spPr>
          <a:xfrm>
            <a:off y="1600200" x="381000"/>
            <a:ext cy="1657350" cx="1371599"/>
          </a:xfrm>
          <a:prstGeom prst="ellipse">
            <a:avLst/>
          </a:prstGeom>
          <a:solidFill>
            <a:schemeClr val="dk2">
              <a:alpha val="0"/>
            </a:schemeClr>
          </a:solidFill>
          <a:ln w="57150" cap="rnd">
            <a:solidFill>
              <a:srgbClr val="FF0000"/>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493" name="Shape 493"/>
        <p:cNvGrpSpPr/>
        <p:nvPr/>
      </p:nvGrpSpPr>
      <p:grpSpPr>
        <a:xfrm>
          <a:off y="0" x="0"/>
          <a:ext cy="0" cx="0"/>
          <a:chOff y="0" x="0"/>
          <a:chExt cy="0" cx="0"/>
        </a:xfrm>
      </p:grpSpPr>
      <p:sp>
        <p:nvSpPr>
          <p:cNvPr id="494" name="Shape 494"/>
          <p:cNvSpPr txBox="1"/>
          <p:nvPr>
            <p:ph type="title"/>
          </p:nvPr>
        </p:nvSpPr>
        <p:spPr>
          <a:xfrm>
            <a:off y="1027325" x="381000"/>
            <a:ext cy="1153800" cx="84582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SzPct val="25000"/>
              <a:buFont typeface="Tahoma"/>
              <a:buNone/>
            </a:pPr>
            <a:r>
              <a:rPr strike="noStrike" u="none" b="0" cap="none" baseline="0" sz="2400" lang="en" i="0">
                <a:solidFill>
                  <a:schemeClr val="dk1"/>
                </a:solidFill>
                <a:latin typeface="Tahoma"/>
                <a:ea typeface="Tahoma"/>
                <a:cs typeface="Tahoma"/>
                <a:sym typeface="Tahoma"/>
              </a:rPr>
              <a:t>During part of the water cycle, the sun heats up liquid water and changes it to a gas by the process of </a:t>
            </a:r>
            <a:r>
              <a:rPr strike="noStrike" u="none" b="0" cap="none" baseline="0" sz="2400" lang="en" i="0">
                <a:solidFill>
                  <a:srgbClr val="FF0000"/>
                </a:solidFill>
                <a:latin typeface="Tahoma"/>
                <a:ea typeface="Tahoma"/>
                <a:cs typeface="Tahoma"/>
                <a:sym typeface="Tahoma"/>
              </a:rPr>
              <a:t>evaporation.  </a:t>
            </a:r>
            <a:r>
              <a:rPr strike="noStrike" u="none" b="0" cap="none" baseline="0" sz="2400" lang="en" i="0">
                <a:solidFill>
                  <a:schemeClr val="dk1"/>
                </a:solidFill>
                <a:latin typeface="Tahoma"/>
                <a:ea typeface="Tahoma"/>
                <a:cs typeface="Tahoma"/>
                <a:sym typeface="Tahoma"/>
              </a:rPr>
              <a:t> Water that  evaporates from Earth’s oceans, lakes, rivers, and moist soil rises up into the atmosphere.</a:t>
            </a:r>
          </a:p>
        </p:txBody>
      </p:sp>
      <p:pic>
        <p:nvPicPr>
          <p:cNvPr id="495" name="Shape 495"/>
          <p:cNvPicPr preferRelativeResize="0"/>
          <p:nvPr/>
        </p:nvPicPr>
        <p:blipFill rotWithShape="1">
          <a:blip r:embed="rId4"/>
          <a:srcRect t="0" b="0" r="0" l="0"/>
          <a:stretch/>
        </p:blipFill>
        <p:spPr>
          <a:xfrm>
            <a:off y="2419350" x="2667000"/>
            <a:ext cy="2390774" cx="472440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499" name="Shape 499"/>
        <p:cNvGrpSpPr/>
        <p:nvPr/>
      </p:nvGrpSpPr>
      <p:grpSpPr>
        <a:xfrm>
          <a:off y="0" x="0"/>
          <a:ext cy="0" cx="0"/>
          <a:chOff y="0" x="0"/>
          <a:chExt cy="0" cx="0"/>
        </a:xfrm>
      </p:grpSpPr>
      <p:pic>
        <p:nvPicPr>
          <p:cNvPr id="500" name="Shape 500"/>
          <p:cNvPicPr preferRelativeResize="0"/>
          <p:nvPr/>
        </p:nvPicPr>
        <p:blipFill rotWithShape="1">
          <a:blip r:embed="rId4"/>
          <a:srcRect t="0" b="0" r="0" l="0"/>
          <a:stretch/>
        </p:blipFill>
        <p:spPr>
          <a:xfrm>
            <a:off y="0" x="0"/>
            <a:ext cy="5143499" cx="9144000"/>
          </a:xfrm>
          <a:prstGeom prst="rect">
            <a:avLst/>
          </a:prstGeom>
          <a:solidFill>
            <a:srgbClr val="FFFFFF"/>
          </a:solidFill>
          <a:ln>
            <a:noFill/>
          </a:ln>
        </p:spPr>
      </p:pic>
      <p:sp>
        <p:nvSpPr>
          <p:cNvPr id="501" name="Shape 501"/>
          <p:cNvSpPr/>
          <p:nvPr/>
        </p:nvSpPr>
        <p:spPr>
          <a:xfrm>
            <a:off y="1771650" x="3962400"/>
            <a:ext cy="1085999" cx="1752600"/>
          </a:xfrm>
          <a:prstGeom prst="ellipse">
            <a:avLst/>
          </a:prstGeom>
          <a:solidFill>
            <a:schemeClr val="dk2">
              <a:alpha val="0"/>
            </a:schemeClr>
          </a:solidFill>
          <a:ln w="57150" cap="rnd">
            <a:solidFill>
              <a:srgbClr val="FF0000"/>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05" name="Shape 505"/>
        <p:cNvGrpSpPr/>
        <p:nvPr/>
      </p:nvGrpSpPr>
      <p:grpSpPr>
        <a:xfrm>
          <a:off y="0" x="0"/>
          <a:ext cy="0" cx="0"/>
          <a:chOff y="0" x="0"/>
          <a:chExt cy="0" cx="0"/>
        </a:xfrm>
      </p:grpSpPr>
      <p:sp>
        <p:nvSpPr>
          <p:cNvPr id="506" name="Shape 506"/>
          <p:cNvSpPr txBox="1"/>
          <p:nvPr/>
        </p:nvSpPr>
        <p:spPr>
          <a:xfrm>
            <a:off y="219075" x="457200"/>
            <a:ext cy="1038224"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Tahoma"/>
              <a:buNone/>
            </a:pPr>
          </a:p>
        </p:txBody>
      </p:sp>
      <p:pic>
        <p:nvPicPr>
          <p:cNvPr id="507" name="Shape 507"/>
          <p:cNvPicPr preferRelativeResize="0"/>
          <p:nvPr/>
        </p:nvPicPr>
        <p:blipFill rotWithShape="1">
          <a:blip r:embed="rId4"/>
          <a:srcRect t="0" b="0" r="0" l="0"/>
          <a:stretch/>
        </p:blipFill>
        <p:spPr>
          <a:xfrm>
            <a:off y="2057400" x="1371600"/>
            <a:ext cy="1728787" cx="1981199"/>
          </a:xfrm>
          <a:prstGeom prst="rect">
            <a:avLst/>
          </a:prstGeom>
          <a:noFill/>
          <a:ln>
            <a:noFill/>
          </a:ln>
        </p:spPr>
      </p:pic>
      <p:pic>
        <p:nvPicPr>
          <p:cNvPr id="508" name="Shape 508"/>
          <p:cNvPicPr preferRelativeResize="0"/>
          <p:nvPr/>
        </p:nvPicPr>
        <p:blipFill rotWithShape="1">
          <a:blip r:embed="rId5"/>
          <a:srcRect t="0" b="0" r="0" l="0"/>
          <a:stretch/>
        </p:blipFill>
        <p:spPr>
          <a:xfrm>
            <a:off y="1485900" x="4700587"/>
            <a:ext cy="3086099" cx="3705224"/>
          </a:xfrm>
          <a:prstGeom prst="rect">
            <a:avLst/>
          </a:prstGeom>
          <a:noFill/>
          <a:ln>
            <a:noFill/>
          </a:ln>
        </p:spPr>
      </p:pic>
      <p:sp>
        <p:nvSpPr>
          <p:cNvPr id="509" name="Shape 509"/>
          <p:cNvSpPr txBox="1"/>
          <p:nvPr/>
        </p:nvSpPr>
        <p:spPr>
          <a:xfrm>
            <a:off y="0" x="381000"/>
            <a:ext cy="1531143" cx="83819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2"/>
              </a:buClr>
              <a:buSzPct val="25000"/>
              <a:buFont typeface="Tahoma"/>
              <a:buNone/>
            </a:pPr>
            <a:r>
              <a:rPr strike="noStrike" u="none" b="0" cap="none" baseline="0" sz="3200" lang="en" i="0">
                <a:solidFill>
                  <a:schemeClr val="dk2"/>
                </a:solidFill>
                <a:latin typeface="Tahoma"/>
                <a:ea typeface="Tahoma"/>
                <a:cs typeface="Tahoma"/>
                <a:sym typeface="Tahoma"/>
              </a:rPr>
              <a:t>The process of evaporation from plants is called </a:t>
            </a:r>
            <a:r>
              <a:rPr strike="noStrike" u="none" b="0" cap="none" baseline="0" sz="3200" lang="en" i="0">
                <a:solidFill>
                  <a:srgbClr val="FF0000"/>
                </a:solidFill>
                <a:latin typeface="Tahoma"/>
                <a:ea typeface="Tahoma"/>
                <a:cs typeface="Tahoma"/>
                <a:sym typeface="Tahoma"/>
              </a:rPr>
              <a:t>transpiration</a:t>
            </a:r>
            <a:r>
              <a:rPr strike="noStrike" u="none" b="0" cap="none" baseline="0" sz="3200" lang="en" i="0">
                <a:solidFill>
                  <a:schemeClr val="dk2"/>
                </a:solidFill>
                <a:latin typeface="Tahoma"/>
                <a:ea typeface="Tahoma"/>
                <a:cs typeface="Tahoma"/>
                <a:sym typeface="Tahoma"/>
              </a:rPr>
              <a:t>.  (In other words, it’s like plants sweating.)</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13" name="Shape 513"/>
        <p:cNvGrpSpPr/>
        <p:nvPr/>
      </p:nvGrpSpPr>
      <p:grpSpPr>
        <a:xfrm>
          <a:off y="0" x="0"/>
          <a:ext cy="0" cx="0"/>
          <a:chOff y="0" x="0"/>
          <a:chExt cy="0" cx="0"/>
        </a:xfrm>
      </p:grpSpPr>
      <p:sp>
        <p:nvSpPr>
          <p:cNvPr id="514" name="Shape 514"/>
          <p:cNvSpPr txBox="1"/>
          <p:nvPr>
            <p:ph idx="1" type="body"/>
          </p:nvPr>
        </p:nvSpPr>
        <p:spPr>
          <a:xfrm>
            <a:off y="1428750" x="457200"/>
            <a:ext cy="3086099" cx="4038599"/>
          </a:xfrm>
          <a:prstGeom prst="rect">
            <a:avLst/>
          </a:prstGeom>
          <a:noFill/>
          <a:ln>
            <a:noFill/>
          </a:ln>
        </p:spPr>
        <p:txBody>
          <a:bodyPr bIns="45700" rIns="91425" lIns="91425" tIns="45700" anchor="t" anchorCtr="0">
            <a:noAutofit/>
          </a:bodyPr>
          <a:lstStyle/>
          <a:p>
            <a:pPr algn="l" rtl="0" lvl="0" marR="0" indent="-129540" marL="342900">
              <a:lnSpc>
                <a:spcPct val="100000"/>
              </a:lnSpc>
              <a:spcBef>
                <a:spcPts val="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99059" marL="342900">
              <a:lnSpc>
                <a:spcPct val="100000"/>
              </a:lnSpc>
              <a:spcBef>
                <a:spcPts val="640"/>
              </a:spcBef>
              <a:spcAft>
                <a:spcPts val="0"/>
              </a:spcAft>
              <a:buClr>
                <a:schemeClr val="hlink"/>
              </a:buClr>
              <a:buFont typeface="Tahoma"/>
              <a:buNone/>
            </a:pPr>
            <a:r>
              <a:t/>
            </a:r>
            <a:endParaRPr/>
          </a:p>
        </p:txBody>
      </p:sp>
      <p:pic>
        <p:nvPicPr>
          <p:cNvPr id="515" name="Shape 515"/>
          <p:cNvPicPr preferRelativeResize="0"/>
          <p:nvPr/>
        </p:nvPicPr>
        <p:blipFill rotWithShape="1">
          <a:blip r:embed="rId4"/>
          <a:srcRect t="0" b="0" r="0" l="0"/>
          <a:stretch/>
        </p:blipFill>
        <p:spPr>
          <a:xfrm>
            <a:off y="0" x="0"/>
            <a:ext cy="5143499" cx="9144000"/>
          </a:xfrm>
          <a:prstGeom prst="rect">
            <a:avLst/>
          </a:prstGeom>
          <a:solidFill>
            <a:srgbClr val="FFFFFF"/>
          </a:solidFill>
          <a:ln>
            <a:noFill/>
          </a:ln>
        </p:spPr>
      </p:pic>
      <p:sp>
        <p:nvSpPr>
          <p:cNvPr id="516" name="Shape 516"/>
          <p:cNvSpPr txBox="1"/>
          <p:nvPr/>
        </p:nvSpPr>
        <p:spPr>
          <a:xfrm>
            <a:off y="3086100" x="228600"/>
            <a:ext cy="1588293" cx="86868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2400" i="0">
              <a:solidFill>
                <a:schemeClr val="dk1"/>
              </a:solidFill>
              <a:latin typeface="Tahoma"/>
              <a:ea typeface="Tahoma"/>
              <a:cs typeface="Tahoma"/>
              <a:sym typeface="Tahoma"/>
            </a:endParaRPr>
          </a:p>
          <a:p>
            <a:pPr algn="l" rtl="0" lvl="0" marR="0" indent="0" marL="0">
              <a:lnSpc>
                <a:spcPct val="100000"/>
              </a:lnSpc>
              <a:spcBef>
                <a:spcPts val="0"/>
              </a:spcBef>
              <a:spcAft>
                <a:spcPts val="0"/>
              </a:spcAft>
              <a:buNone/>
            </a:pPr>
            <a:r>
              <a:t/>
            </a:r>
            <a:endParaRPr strike="noStrike" u="none" b="0" cap="none" baseline="0" sz="2400" i="0">
              <a:solidFill>
                <a:schemeClr val="dk1"/>
              </a:solidFill>
              <a:latin typeface="Tahoma"/>
              <a:ea typeface="Tahoma"/>
              <a:cs typeface="Tahoma"/>
              <a:sym typeface="Tahoma"/>
            </a:endParaRPr>
          </a:p>
          <a:p>
            <a:pPr algn="l" rtl="0" lvl="0" marR="0" indent="0" marL="0">
              <a:lnSpc>
                <a:spcPct val="100000"/>
              </a:lnSpc>
              <a:spcBef>
                <a:spcPts val="0"/>
              </a:spcBef>
              <a:spcAft>
                <a:spcPts val="0"/>
              </a:spcAft>
              <a:buNone/>
            </a:pPr>
            <a:r>
              <a:t/>
            </a:r>
            <a:endParaRPr strike="noStrike" u="none" b="0" cap="none" baseline="0" sz="2400" i="0">
              <a:solidFill>
                <a:schemeClr val="dk1"/>
              </a:solidFill>
              <a:latin typeface="Tahoma"/>
              <a:ea typeface="Tahoma"/>
              <a:cs typeface="Tahoma"/>
              <a:sym typeface="Tahoma"/>
            </a:endParaRPr>
          </a:p>
          <a:p>
            <a:pPr algn="l" rtl="0" lvl="0" marR="0" indent="0" marL="0">
              <a:lnSpc>
                <a:spcPct val="100000"/>
              </a:lnSpc>
              <a:spcBef>
                <a:spcPts val="0"/>
              </a:spcBef>
              <a:spcAft>
                <a:spcPts val="0"/>
              </a:spcAft>
              <a:buNone/>
            </a:pPr>
            <a:r>
              <a:t/>
            </a:r>
            <a:endParaRPr/>
          </a:p>
        </p:txBody>
      </p:sp>
      <p:sp>
        <p:nvSpPr>
          <p:cNvPr id="517" name="Shape 517"/>
          <p:cNvSpPr/>
          <p:nvPr/>
        </p:nvSpPr>
        <p:spPr>
          <a:xfrm rot="5400000">
            <a:off y="-1762125" x="4714874"/>
            <a:ext cy="5410200" cx="857250"/>
          </a:xfrm>
          <a:prstGeom prst="ellipse">
            <a:avLst/>
          </a:prstGeom>
          <a:solidFill>
            <a:schemeClr val="dk2">
              <a:alpha val="0"/>
            </a:schemeClr>
          </a:solidFill>
          <a:ln w="57150" cap="rnd">
            <a:solidFill>
              <a:srgbClr val="FF0000"/>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21" name="Shape 521"/>
        <p:cNvGrpSpPr/>
        <p:nvPr/>
      </p:nvGrpSpPr>
      <p:grpSpPr>
        <a:xfrm>
          <a:off y="0" x="0"/>
          <a:ext cy="0" cx="0"/>
          <a:chOff y="0" x="0"/>
          <a:chExt cy="0" cx="0"/>
        </a:xfrm>
      </p:grpSpPr>
      <p:sp>
        <p:nvSpPr>
          <p:cNvPr id="522" name="Shape 522"/>
          <p:cNvSpPr txBox="1"/>
          <p:nvPr>
            <p:ph type="title"/>
          </p:nvPr>
        </p:nvSpPr>
        <p:spPr>
          <a:xfrm>
            <a:off y="240950" x="457200"/>
            <a:ext cy="1666799"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SzPct val="25000"/>
              <a:buFont typeface="Tahoma"/>
              <a:buNone/>
            </a:pPr>
            <a:r>
              <a:rPr strike="noStrike" u="none" b="0" cap="none" baseline="0" sz="2400" lang="en" i="0">
                <a:solidFill>
                  <a:schemeClr val="dk1"/>
                </a:solidFill>
                <a:latin typeface="Tahoma"/>
                <a:ea typeface="Tahoma"/>
                <a:cs typeface="Tahoma"/>
                <a:sym typeface="Tahoma"/>
              </a:rPr>
              <a:t>As water (in the form of gas) rises higher in the atmosphere, it starts to cool and become a liquid again.  This process is called </a:t>
            </a:r>
            <a:r>
              <a:rPr strike="noStrike" u="none" b="0" cap="none" baseline="0" sz="2400" lang="en" i="0">
                <a:solidFill>
                  <a:srgbClr val="FF0000"/>
                </a:solidFill>
                <a:latin typeface="Tahoma"/>
                <a:ea typeface="Tahoma"/>
                <a:cs typeface="Tahoma"/>
                <a:sym typeface="Tahoma"/>
              </a:rPr>
              <a:t>condensation.  </a:t>
            </a:r>
            <a:r>
              <a:rPr strike="noStrike" u="none" b="0" cap="none" baseline="0" sz="2400" lang="en" i="0">
                <a:solidFill>
                  <a:schemeClr val="dk1"/>
                </a:solidFill>
                <a:latin typeface="Tahoma"/>
                <a:ea typeface="Tahoma"/>
                <a:cs typeface="Tahoma"/>
                <a:sym typeface="Tahoma"/>
              </a:rPr>
              <a:t> When a large amount of water vapor condenses, it results in the formation of clouds</a:t>
            </a:r>
            <a:r>
              <a:rPr strike="noStrike" u="none" b="0" cap="none" baseline="0" sz="2800" lang="en" i="0">
                <a:solidFill>
                  <a:schemeClr val="dk1"/>
                </a:solidFill>
                <a:latin typeface="Tahoma"/>
                <a:ea typeface="Tahoma"/>
                <a:cs typeface="Tahoma"/>
                <a:sym typeface="Tahoma"/>
              </a:rPr>
              <a:t>.</a:t>
            </a:r>
          </a:p>
        </p:txBody>
      </p:sp>
      <p:pic>
        <p:nvPicPr>
          <p:cNvPr id="523" name="Shape 523"/>
          <p:cNvPicPr preferRelativeResize="0"/>
          <p:nvPr/>
        </p:nvPicPr>
        <p:blipFill rotWithShape="1">
          <a:blip r:embed="rId4"/>
          <a:srcRect t="0" b="0" r="0" l="0"/>
          <a:stretch/>
        </p:blipFill>
        <p:spPr>
          <a:xfrm>
            <a:off y="2057400" x="1415262"/>
            <a:ext cy="3086099" cx="6313500"/>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27" name="Shape 527"/>
        <p:cNvGrpSpPr/>
        <p:nvPr/>
      </p:nvGrpSpPr>
      <p:grpSpPr>
        <a:xfrm>
          <a:off y="0" x="0"/>
          <a:ext cy="0" cx="0"/>
          <a:chOff y="0" x="0"/>
          <a:chExt cy="0" cx="0"/>
        </a:xfrm>
      </p:grpSpPr>
      <p:sp>
        <p:nvSpPr>
          <p:cNvPr id="528" name="Shape 528"/>
          <p:cNvSpPr txBox="1"/>
          <p:nvPr>
            <p:ph idx="1" type="body"/>
          </p:nvPr>
        </p:nvSpPr>
        <p:spPr>
          <a:xfrm>
            <a:off y="1428750" x="457200"/>
            <a:ext cy="3086099" cx="4038599"/>
          </a:xfrm>
          <a:prstGeom prst="rect">
            <a:avLst/>
          </a:prstGeom>
          <a:noFill/>
          <a:ln>
            <a:noFill/>
          </a:ln>
        </p:spPr>
        <p:txBody>
          <a:bodyPr bIns="45700" rIns="91425" lIns="91425" tIns="45700" anchor="t" anchorCtr="0">
            <a:noAutofit/>
          </a:bodyPr>
          <a:lstStyle/>
          <a:p>
            <a:pPr algn="l" rtl="0" lvl="0" marR="0" indent="-129540" marL="342900">
              <a:lnSpc>
                <a:spcPct val="100000"/>
              </a:lnSpc>
              <a:spcBef>
                <a:spcPts val="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99059" marL="342900">
              <a:lnSpc>
                <a:spcPct val="100000"/>
              </a:lnSpc>
              <a:spcBef>
                <a:spcPts val="640"/>
              </a:spcBef>
              <a:spcAft>
                <a:spcPts val="0"/>
              </a:spcAft>
              <a:buClr>
                <a:schemeClr val="hlink"/>
              </a:buClr>
              <a:buFont typeface="Tahoma"/>
              <a:buNone/>
            </a:pPr>
            <a:r>
              <a:t/>
            </a:r>
            <a:endParaRPr/>
          </a:p>
        </p:txBody>
      </p:sp>
      <p:pic>
        <p:nvPicPr>
          <p:cNvPr id="529" name="Shape 529"/>
          <p:cNvPicPr preferRelativeResize="0"/>
          <p:nvPr/>
        </p:nvPicPr>
        <p:blipFill rotWithShape="1">
          <a:blip r:embed="rId4"/>
          <a:srcRect t="0" b="0" r="0" l="0"/>
          <a:stretch/>
        </p:blipFill>
        <p:spPr>
          <a:xfrm>
            <a:off y="0" x="0"/>
            <a:ext cy="5143499" cx="9144000"/>
          </a:xfrm>
          <a:prstGeom prst="rect">
            <a:avLst/>
          </a:prstGeom>
          <a:solidFill>
            <a:srgbClr val="FFFFFF"/>
          </a:solidFill>
          <a:ln>
            <a:noFill/>
          </a:ln>
        </p:spPr>
      </p:pic>
      <p:sp>
        <p:nvSpPr>
          <p:cNvPr id="530" name="Shape 530"/>
          <p:cNvSpPr txBox="1"/>
          <p:nvPr/>
        </p:nvSpPr>
        <p:spPr>
          <a:xfrm>
            <a:off y="3200400" x="228600"/>
            <a:ext cy="1173956" cx="86868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2400" i="0">
              <a:solidFill>
                <a:schemeClr val="dk1"/>
              </a:solidFill>
              <a:latin typeface="Tahoma"/>
              <a:ea typeface="Tahoma"/>
              <a:cs typeface="Tahoma"/>
              <a:sym typeface="Tahoma"/>
            </a:endParaRPr>
          </a:p>
          <a:p>
            <a:pPr algn="l" rtl="0" lvl="0" marR="0" indent="0" marL="0">
              <a:lnSpc>
                <a:spcPct val="100000"/>
              </a:lnSpc>
              <a:spcBef>
                <a:spcPts val="0"/>
              </a:spcBef>
              <a:spcAft>
                <a:spcPts val="0"/>
              </a:spcAft>
              <a:buNone/>
            </a:pPr>
            <a:r>
              <a:t/>
            </a:r>
            <a:endParaRPr strike="noStrike" u="none" b="0" cap="none" baseline="0" sz="2400" i="0">
              <a:solidFill>
                <a:schemeClr val="dk1"/>
              </a:solidFill>
              <a:latin typeface="Tahoma"/>
              <a:ea typeface="Tahoma"/>
              <a:cs typeface="Tahoma"/>
              <a:sym typeface="Tahoma"/>
            </a:endParaRPr>
          </a:p>
          <a:p>
            <a:pPr algn="l" rtl="0" lvl="0" marR="0" indent="0" marL="0">
              <a:lnSpc>
                <a:spcPct val="100000"/>
              </a:lnSpc>
              <a:spcBef>
                <a:spcPts val="0"/>
              </a:spcBef>
              <a:spcAft>
                <a:spcPts val="0"/>
              </a:spcAft>
              <a:buNone/>
            </a:pPr>
            <a:r>
              <a:t/>
            </a:r>
            <a:endParaRPr/>
          </a:p>
        </p:txBody>
      </p:sp>
      <p:sp>
        <p:nvSpPr>
          <p:cNvPr id="531" name="Shape 531"/>
          <p:cNvSpPr/>
          <p:nvPr/>
        </p:nvSpPr>
        <p:spPr>
          <a:xfrm>
            <a:off y="914400" x="2362200"/>
            <a:ext cy="1143000" cx="3962399"/>
          </a:xfrm>
          <a:prstGeom prst="ellipse">
            <a:avLst/>
          </a:prstGeom>
          <a:solidFill>
            <a:schemeClr val="dk2">
              <a:alpha val="0"/>
            </a:schemeClr>
          </a:solidFill>
          <a:ln w="57150" cap="rnd">
            <a:solidFill>
              <a:srgbClr val="FF0000"/>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35" name="Shape 535"/>
        <p:cNvGrpSpPr/>
        <p:nvPr/>
      </p:nvGrpSpPr>
      <p:grpSpPr>
        <a:xfrm>
          <a:off y="0" x="0"/>
          <a:ext cy="0" cx="0"/>
          <a:chOff y="0" x="0"/>
          <a:chExt cy="0" cx="0"/>
        </a:xfrm>
      </p:grpSpPr>
      <p:sp>
        <p:nvSpPr>
          <p:cNvPr id="536" name="Shape 536"/>
          <p:cNvSpPr txBox="1"/>
          <p:nvPr>
            <p:ph type="title"/>
          </p:nvPr>
        </p:nvSpPr>
        <p:spPr>
          <a:xfrm>
            <a:off y="514350" x="457200"/>
            <a:ext cy="1038224"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SzPct val="25000"/>
              <a:buFont typeface="Tahoma"/>
              <a:buNone/>
            </a:pPr>
            <a:r>
              <a:rPr strike="noStrike" u="none" b="0" cap="none" baseline="0" sz="3200" lang="en" i="0">
                <a:solidFill>
                  <a:schemeClr val="dk1"/>
                </a:solidFill>
                <a:latin typeface="Tahoma"/>
                <a:ea typeface="Tahoma"/>
                <a:cs typeface="Tahoma"/>
                <a:sym typeface="Tahoma"/>
              </a:rPr>
              <a:t>When the water in the clouds gets too heavy, the water falls back to the earth.  This is called </a:t>
            </a:r>
            <a:r>
              <a:rPr strike="noStrike" u="none" b="0" cap="none" baseline="0" sz="3200" lang="en" i="0">
                <a:solidFill>
                  <a:srgbClr val="FF0000"/>
                </a:solidFill>
                <a:latin typeface="Tahoma"/>
                <a:ea typeface="Tahoma"/>
                <a:cs typeface="Tahoma"/>
                <a:sym typeface="Tahoma"/>
              </a:rPr>
              <a:t>precipitation.</a:t>
            </a:r>
          </a:p>
        </p:txBody>
      </p:sp>
      <p:pic>
        <p:nvPicPr>
          <p:cNvPr id="537" name="Shape 537"/>
          <p:cNvPicPr preferRelativeResize="0"/>
          <p:nvPr/>
        </p:nvPicPr>
        <p:blipFill rotWithShape="1">
          <a:blip r:embed="rId4"/>
          <a:srcRect t="0" b="0" r="0" l="0"/>
          <a:stretch/>
        </p:blipFill>
        <p:spPr>
          <a:xfrm>
            <a:off y="1885950" x="2209800"/>
            <a:ext cy="2800350" cx="2800350"/>
          </a:xfrm>
          <a:prstGeom prst="rect">
            <a:avLst/>
          </a:prstGeom>
          <a:solidFill>
            <a:srgbClr val="FFFFFF"/>
          </a:solid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grpSp>
        <p:nvGrpSpPr>
          <p:cNvPr id="188" name="Shape 188"/>
          <p:cNvGrpSpPr/>
          <p:nvPr/>
        </p:nvGrpSpPr>
        <p:grpSpPr>
          <a:xfrm>
            <a:off y="-9525" x="-12700"/>
            <a:ext cy="3562349" cx="9169399"/>
            <a:chOff y="-12700" x="-12700"/>
            <a:chExt cy="4749799" cx="9169399"/>
          </a:xfrm>
        </p:grpSpPr>
        <p:pic>
          <p:nvPicPr>
            <p:cNvPr id="189" name="Shape 189"/>
            <p:cNvPicPr preferRelativeResize="0"/>
            <p:nvPr/>
          </p:nvPicPr>
          <p:blipFill rotWithShape="1">
            <a:blip r:embed="rId3"/>
            <a:srcRect t="0" b="0" r="0" l="0"/>
            <a:stretch/>
          </p:blipFill>
          <p:spPr>
            <a:xfrm>
              <a:off y="-12700" x="-12700"/>
              <a:ext cy="4749799" cx="9169399"/>
            </a:xfrm>
            <a:prstGeom prst="rect">
              <a:avLst/>
            </a:prstGeom>
            <a:solidFill>
              <a:srgbClr val="FFFFFF"/>
            </a:solidFill>
            <a:ln>
              <a:noFill/>
            </a:ln>
          </p:spPr>
        </p:pic>
        <p:sp>
          <p:nvSpPr>
            <p:cNvPr id="190" name="Shape 190"/>
            <p:cNvSpPr txBox="1"/>
            <p:nvPr/>
          </p:nvSpPr>
          <p:spPr>
            <a:xfrm>
              <a:off y="0" x="0"/>
              <a:ext cy="4724400" cx="91440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546422"/>
                </a:buClr>
                <a:buSzPct val="25000"/>
                <a:buFont typeface="Calibri"/>
                <a:buNone/>
              </a:pPr>
              <a:r>
                <a:rPr strike="noStrike" u="none" b="0" cap="none" baseline="0" sz="4800" lang="en" i="0">
                  <a:solidFill>
                    <a:srgbClr val="546422"/>
                  </a:solidFill>
                  <a:latin typeface="Calibri"/>
                  <a:ea typeface="Calibri"/>
                  <a:cs typeface="Calibri"/>
                  <a:sym typeface="Calibri"/>
                </a:rPr>
                <a:t>Herbivore, Carnivore and Omnivore </a:t>
              </a:r>
              <a:r>
                <a:rPr strike="noStrike" u="none" b="0" cap="none" baseline="0" sz="5400" lang="en" i="0">
                  <a:solidFill>
                    <a:srgbClr val="546422"/>
                  </a:solidFill>
                  <a:latin typeface="Calibri"/>
                  <a:ea typeface="Calibri"/>
                  <a:cs typeface="Calibri"/>
                  <a:sym typeface="Calibri"/>
                </a:rPr>
                <a:t>Animals</a:t>
              </a:r>
            </a:p>
          </p:txBody>
        </p:sp>
      </p:grpSp>
      <p:sp>
        <p:nvSpPr>
          <p:cNvPr id="191" name="Shape 191"/>
          <p:cNvSpPr txBox="1"/>
          <p:nvPr>
            <p:ph idx="1" type="subTitle"/>
          </p:nvPr>
        </p:nvSpPr>
        <p:spPr>
          <a:xfrm>
            <a:off y="3543300" x="0"/>
            <a:ext cy="1600199" cx="9144000"/>
          </a:xfrm>
          <a:prstGeom prst="rect">
            <a:avLst/>
          </a:prstGeom>
          <a:solidFill>
            <a:srgbClr val="0C9B74"/>
          </a:solidFill>
          <a:ln w="9525" cap="rnd">
            <a:solidFill>
              <a:srgbClr val="546422"/>
            </a:solidFill>
            <a:prstDash val="solid"/>
            <a:miter/>
            <a:headEnd w="med" len="med" type="none"/>
            <a:tailEnd w="med" len="med" type="none"/>
          </a:ln>
        </p:spPr>
        <p:txBody>
          <a:bodyPr bIns="45700" rIns="91425" lIns="91425" tIns="45700" anchor="t" anchorCtr="0">
            <a:noAutofit/>
          </a:bodyPr>
          <a:lstStyle/>
          <a:p>
            <a:pPr algn="ctr" rtl="0" lvl="0" marR="0" indent="0" marL="0">
              <a:spcBef>
                <a:spcPts val="0"/>
              </a:spcBef>
              <a:spcAft>
                <a:spcPts val="0"/>
              </a:spcAft>
              <a:buClr>
                <a:srgbClr val="888888"/>
              </a:buClr>
              <a:buFont typeface="Calibri"/>
              <a:buNone/>
            </a:pPr>
            <a:r>
              <a:t/>
            </a:r>
            <a:endParaRPr strike="noStrike" u="none" b="0" cap="none" baseline="0" sz="3200" i="0">
              <a:solidFill>
                <a:srgbClr val="898989"/>
              </a:solidFill>
              <a:latin typeface="Arial"/>
              <a:ea typeface="Arial"/>
              <a:cs typeface="Arial"/>
              <a:sym typeface="Arial"/>
            </a:endParaRPr>
          </a:p>
          <a:p>
            <a:pPr algn="ctr" rtl="0" lvl="0" marR="0" indent="0" marL="0">
              <a:lnSpc>
                <a:spcPct val="100000"/>
              </a:lnSpc>
              <a:spcBef>
                <a:spcPts val="640"/>
              </a:spcBef>
              <a:spcAft>
                <a:spcPts val="0"/>
              </a:spcAft>
              <a:buClr>
                <a:srgbClr val="10CF9B"/>
              </a:buClr>
              <a:buSzPct val="25000"/>
              <a:buFont typeface="Arial"/>
              <a:buNone/>
            </a:pPr>
            <a:r>
              <a:rPr strike="noStrike" u="none" b="0" cap="none" baseline="0" sz="3200" lang="en" i="0">
                <a:solidFill>
                  <a:srgbClr val="10CF9B"/>
                </a:solidFill>
                <a:latin typeface="Arial"/>
                <a:ea typeface="Arial"/>
                <a:cs typeface="Arial"/>
                <a:sym typeface="Arial"/>
              </a:rPr>
              <a:t>Let’s learn about these animals</a:t>
            </a:r>
          </a:p>
          <a:p>
            <a:pPr algn="ctr" rtl="0" lvl="0" marR="0" indent="0" marL="0">
              <a:spcBef>
                <a:spcPts val="640"/>
              </a:spcBef>
              <a:spcAft>
                <a:spcPts val="0"/>
              </a:spcAft>
              <a:buClr>
                <a:srgbClr val="888888"/>
              </a:buClr>
              <a:buFont typeface="Calibri"/>
              <a:buNone/>
            </a:pPr>
            <a:r>
              <a:t/>
            </a:r>
            <a:endParaRPr strike="noStrike" u="none" b="0" cap="none" baseline="0" sz="3200" i="0">
              <a:solidFill>
                <a:srgbClr val="898989"/>
              </a:solidFill>
              <a:latin typeface="Calibri"/>
              <a:ea typeface="Calibri"/>
              <a:cs typeface="Calibri"/>
              <a:sym typeface="Calibri"/>
            </a:endParaRPr>
          </a:p>
          <a:p>
            <a:pPr algn="ctr" rtl="0" lvl="0" marR="0" indent="0" marL="0">
              <a:spcBef>
                <a:spcPts val="640"/>
              </a:spcBef>
              <a:spcAft>
                <a:spcPts val="0"/>
              </a:spcAft>
              <a:buClr>
                <a:srgbClr val="888888"/>
              </a:buClr>
              <a:buFont typeface="Calibri"/>
              <a:buNone/>
            </a:pPr>
            <a:r>
              <a:t/>
            </a:r>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41" name="Shape 541"/>
        <p:cNvGrpSpPr/>
        <p:nvPr/>
      </p:nvGrpSpPr>
      <p:grpSpPr>
        <a:xfrm>
          <a:off y="0" x="0"/>
          <a:ext cy="0" cx="0"/>
          <a:chOff y="0" x="0"/>
          <a:chExt cy="0" cx="0"/>
        </a:xfrm>
      </p:grpSpPr>
      <p:sp>
        <p:nvSpPr>
          <p:cNvPr id="542" name="Shape 542"/>
          <p:cNvSpPr txBox="1"/>
          <p:nvPr>
            <p:ph idx="1" type="body"/>
          </p:nvPr>
        </p:nvSpPr>
        <p:spPr>
          <a:xfrm>
            <a:off y="1428750" x="457200"/>
            <a:ext cy="3086099" cx="4038599"/>
          </a:xfrm>
          <a:prstGeom prst="rect">
            <a:avLst/>
          </a:prstGeom>
          <a:noFill/>
          <a:ln>
            <a:noFill/>
          </a:ln>
        </p:spPr>
        <p:txBody>
          <a:bodyPr bIns="45700" rIns="91425" lIns="91425" tIns="45700" anchor="t" anchorCtr="0">
            <a:noAutofit/>
          </a:bodyPr>
          <a:lstStyle/>
          <a:p>
            <a:pPr algn="l" rtl="0" lvl="0" marR="0" indent="-129540" marL="342900">
              <a:lnSpc>
                <a:spcPct val="100000"/>
              </a:lnSpc>
              <a:spcBef>
                <a:spcPts val="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129540" marL="342900">
              <a:lnSpc>
                <a:spcPct val="100000"/>
              </a:lnSpc>
              <a:spcBef>
                <a:spcPts val="560"/>
              </a:spcBef>
              <a:spcAft>
                <a:spcPts val="0"/>
              </a:spcAft>
              <a:buClr>
                <a:schemeClr val="hlink"/>
              </a:buClr>
              <a:buFont typeface="Tahoma"/>
              <a:buNone/>
            </a:pPr>
            <a:r>
              <a:t/>
            </a:r>
            <a:endParaRPr strike="noStrike" u="none" b="0" cap="none" baseline="0" sz="2800" i="0">
              <a:solidFill>
                <a:schemeClr val="dk1"/>
              </a:solidFill>
              <a:latin typeface="Tahoma"/>
              <a:ea typeface="Tahoma"/>
              <a:cs typeface="Tahoma"/>
              <a:sym typeface="Tahoma"/>
            </a:endParaRPr>
          </a:p>
          <a:p>
            <a:pPr algn="l" rtl="0" lvl="0" marR="0" indent="-99059" marL="342900">
              <a:lnSpc>
                <a:spcPct val="100000"/>
              </a:lnSpc>
              <a:spcBef>
                <a:spcPts val="640"/>
              </a:spcBef>
              <a:spcAft>
                <a:spcPts val="0"/>
              </a:spcAft>
              <a:buClr>
                <a:schemeClr val="hlink"/>
              </a:buClr>
              <a:buFont typeface="Tahoma"/>
              <a:buNone/>
            </a:pPr>
            <a:r>
              <a:t/>
            </a:r>
            <a:endParaRPr/>
          </a:p>
        </p:txBody>
      </p:sp>
      <p:pic>
        <p:nvPicPr>
          <p:cNvPr id="543" name="Shape 543"/>
          <p:cNvPicPr preferRelativeResize="0"/>
          <p:nvPr/>
        </p:nvPicPr>
        <p:blipFill rotWithShape="1">
          <a:blip r:embed="rId4"/>
          <a:srcRect t="0" b="0" r="0" l="0"/>
          <a:stretch/>
        </p:blipFill>
        <p:spPr>
          <a:xfrm>
            <a:off y="0" x="0"/>
            <a:ext cy="5143499" cx="9144000"/>
          </a:xfrm>
          <a:prstGeom prst="rect">
            <a:avLst/>
          </a:prstGeom>
          <a:solidFill>
            <a:srgbClr val="FFFFFF"/>
          </a:solidFill>
          <a:ln>
            <a:noFill/>
          </a:ln>
        </p:spPr>
      </p:pic>
      <p:sp>
        <p:nvSpPr>
          <p:cNvPr id="544" name="Shape 544"/>
          <p:cNvSpPr/>
          <p:nvPr/>
        </p:nvSpPr>
        <p:spPr>
          <a:xfrm>
            <a:off y="2114550" x="5029200"/>
            <a:ext cy="914400" cx="1904999"/>
          </a:xfrm>
          <a:prstGeom prst="ellipse">
            <a:avLst/>
          </a:prstGeom>
          <a:solidFill>
            <a:schemeClr val="dk2">
              <a:alpha val="0"/>
            </a:schemeClr>
          </a:solidFill>
          <a:ln w="57150" cap="rnd">
            <a:solidFill>
              <a:srgbClr val="FF0000"/>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48" name="Shape 548"/>
        <p:cNvGrpSpPr/>
        <p:nvPr/>
      </p:nvGrpSpPr>
      <p:grpSpPr>
        <a:xfrm>
          <a:off y="0" x="0"/>
          <a:ext cy="0" cx="0"/>
          <a:chOff y="0" x="0"/>
          <a:chExt cy="0" cx="0"/>
        </a:xfrm>
      </p:grpSpPr>
      <p:sp>
        <p:nvSpPr>
          <p:cNvPr id="549" name="Shape 549"/>
          <p:cNvSpPr txBox="1"/>
          <p:nvPr>
            <p:ph type="title"/>
          </p:nvPr>
        </p:nvSpPr>
        <p:spPr>
          <a:xfrm>
            <a:off y="800100" x="457200"/>
            <a:ext cy="1700099"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SzPct val="25000"/>
              <a:buFont typeface="Tahoma"/>
              <a:buNone/>
            </a:pPr>
            <a:r>
              <a:rPr strike="noStrike" u="none" b="0" cap="none" baseline="0" sz="2800" lang="en" i="0">
                <a:solidFill>
                  <a:schemeClr val="dk1"/>
                </a:solidFill>
                <a:latin typeface="Tahoma"/>
                <a:ea typeface="Tahoma"/>
                <a:cs typeface="Tahoma"/>
                <a:sym typeface="Tahoma"/>
              </a:rPr>
              <a:t>When rain falls on the land, some of the water is absorbed into the ground forming pockets of water called groundwater.  Most groundwater eventually returns to the ocean.  Other precipitation runs directly into streams or rivers.  Water that collects in rivers, streams, and oceans is called </a:t>
            </a:r>
            <a:r>
              <a:rPr strike="noStrike" u="none" b="0" cap="none" baseline="0" sz="2800" lang="en" i="0">
                <a:solidFill>
                  <a:srgbClr val="FF0000"/>
                </a:solidFill>
                <a:latin typeface="Tahoma"/>
                <a:ea typeface="Tahoma"/>
                <a:cs typeface="Tahoma"/>
                <a:sym typeface="Tahoma"/>
              </a:rPr>
              <a:t>runoff.</a:t>
            </a:r>
          </a:p>
        </p:txBody>
      </p:sp>
      <p:pic>
        <p:nvPicPr>
          <p:cNvPr id="550" name="Shape 550"/>
          <p:cNvPicPr preferRelativeResize="0"/>
          <p:nvPr/>
        </p:nvPicPr>
        <p:blipFill rotWithShape="1">
          <a:blip r:embed="rId4"/>
          <a:srcRect t="0" b="0" r="0" l="0"/>
          <a:stretch/>
        </p:blipFill>
        <p:spPr>
          <a:xfrm>
            <a:off y="2628900" x="2514600"/>
            <a:ext cy="2095500" cx="4190999"/>
          </a:xfrm>
          <a:prstGeom prst="rect">
            <a:avLst/>
          </a:prstGeom>
          <a:solidFill>
            <a:srgbClr val="FFFFFF"/>
          </a:solid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54" name="Shape 554"/>
        <p:cNvGrpSpPr/>
        <p:nvPr/>
      </p:nvGrpSpPr>
      <p:grpSpPr>
        <a:xfrm>
          <a:off y="0" x="0"/>
          <a:ext cy="0" cx="0"/>
          <a:chOff y="0" x="0"/>
          <a:chExt cy="0" cx="0"/>
        </a:xfrm>
      </p:grpSpPr>
      <p:pic>
        <p:nvPicPr>
          <p:cNvPr id="555" name="Shape 555"/>
          <p:cNvPicPr preferRelativeResize="0"/>
          <p:nvPr/>
        </p:nvPicPr>
        <p:blipFill rotWithShape="1">
          <a:blip r:embed="rId4"/>
          <a:srcRect t="0" b="0" r="0" l="0"/>
          <a:stretch/>
        </p:blipFill>
        <p:spPr>
          <a:xfrm>
            <a:off y="342900" x="1447800"/>
            <a:ext cy="4321968" cx="6526212"/>
          </a:xfrm>
          <a:prstGeom prst="rect">
            <a:avLst/>
          </a:prstGeom>
          <a:solidFill>
            <a:srgbClr val="FFFFFF"/>
          </a:solid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59" name="Shape 559"/>
        <p:cNvGrpSpPr/>
        <p:nvPr/>
      </p:nvGrpSpPr>
      <p:grpSpPr>
        <a:xfrm>
          <a:off y="0" x="0"/>
          <a:ext cy="0" cx="0"/>
          <a:chOff y="0" x="0"/>
          <a:chExt cy="0" cx="0"/>
        </a:xfrm>
      </p:grpSpPr>
      <p:sp>
        <p:nvSpPr>
          <p:cNvPr id="560" name="Shape 560"/>
          <p:cNvSpPr txBox="1"/>
          <p:nvPr>
            <p:ph type="title"/>
          </p:nvPr>
        </p:nvSpPr>
        <p:spPr>
          <a:xfrm>
            <a:off y="2" x="387325"/>
            <a:ext cy="857400" cx="8229600"/>
          </a:xfrm>
          <a:prstGeom prst="rect">
            <a:avLst/>
          </a:prstGeom>
        </p:spPr>
        <p:txBody>
          <a:bodyPr bIns="91425" rIns="91425" lIns="91425" tIns="91425" anchor="ctr" anchorCtr="0">
            <a:noAutofit/>
          </a:bodyPr>
          <a:lstStyle/>
          <a:p>
            <a:pPr>
              <a:spcBef>
                <a:spcPts val="0"/>
              </a:spcBef>
              <a:buNone/>
            </a:pPr>
            <a:r>
              <a:rPr lang="en">
                <a:solidFill>
                  <a:srgbClr val="000000"/>
                </a:solidFill>
              </a:rPr>
              <a:t>Key term</a:t>
            </a:r>
          </a:p>
        </p:txBody>
      </p:sp>
      <p:sp>
        <p:nvSpPr>
          <p:cNvPr id="561" name="Shape 561"/>
          <p:cNvSpPr txBox="1"/>
          <p:nvPr>
            <p:ph idx="1" type="body"/>
          </p:nvPr>
        </p:nvSpPr>
        <p:spPr>
          <a:xfrm>
            <a:off y="687875" x="568350"/>
            <a:ext cy="3893399" cx="8007300"/>
          </a:xfrm>
          <a:prstGeom prst="rect">
            <a:avLst/>
          </a:prstGeom>
        </p:spPr>
        <p:txBody>
          <a:bodyPr bIns="91425" rIns="91425" lIns="91425" tIns="91425" anchor="t" anchorCtr="0">
            <a:noAutofit/>
          </a:bodyPr>
          <a:lstStyle/>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Photosynthesis-</a:t>
            </a:r>
            <a:r>
              <a:rPr sz="1600" lang="en">
                <a:solidFill>
                  <a:srgbClr val="4C1130"/>
                </a:solidFill>
                <a:latin typeface="Comic Sans MS"/>
                <a:ea typeface="Comic Sans MS"/>
                <a:cs typeface="Comic Sans MS"/>
                <a:sym typeface="Comic Sans MS"/>
              </a:rPr>
              <a:t>the process in which plants and some other organisms use the energy in sunlight to make food</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Chlorophyll-   </a:t>
            </a:r>
            <a:r>
              <a:rPr sz="1600" lang="en">
                <a:solidFill>
                  <a:srgbClr val="4C1130"/>
                </a:solidFill>
                <a:latin typeface="Comic Sans MS"/>
                <a:ea typeface="Comic Sans MS"/>
                <a:cs typeface="Comic Sans MS"/>
                <a:sym typeface="Comic Sans MS"/>
              </a:rPr>
              <a:t>a green pigment that traps energy from the sum</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Chloroplasts-</a:t>
            </a:r>
            <a:r>
              <a:rPr sz="1600" lang="en">
                <a:solidFill>
                  <a:srgbClr val="4C1130"/>
                </a:solidFill>
                <a:latin typeface="Comic Sans MS"/>
                <a:ea typeface="Comic Sans MS"/>
                <a:cs typeface="Comic Sans MS"/>
                <a:sym typeface="Comic Sans MS"/>
              </a:rPr>
              <a:t>an organelle in a plant cell that turns energy from the sun into chemical energy for the plant to use</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carbon dioxide-</a:t>
            </a:r>
            <a:r>
              <a:rPr sz="1600" lang="en">
                <a:solidFill>
                  <a:srgbClr val="4C1130"/>
                </a:solidFill>
                <a:latin typeface="Comic Sans MS"/>
                <a:ea typeface="Comic Sans MS"/>
                <a:cs typeface="Comic Sans MS"/>
                <a:sym typeface="Comic Sans MS"/>
              </a:rPr>
              <a:t>a waste product made by cells of the body; a gas in the air made of carbon and oxygen atoms</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chloroplast-l</a:t>
            </a:r>
            <a:r>
              <a:rPr sz="1600" lang="en">
                <a:solidFill>
                  <a:srgbClr val="4C1130"/>
                </a:solidFill>
                <a:latin typeface="Comic Sans MS"/>
                <a:ea typeface="Comic Sans MS"/>
                <a:cs typeface="Comic Sans MS"/>
                <a:sym typeface="Comic Sans MS"/>
              </a:rPr>
              <a:t>eaf cells contain more____________ than do cells in other parts of the plants</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pigment-</a:t>
            </a:r>
            <a:r>
              <a:rPr sz="1600" lang="en">
                <a:solidFill>
                  <a:srgbClr val="4C1130"/>
                </a:solidFill>
                <a:latin typeface="Comic Sans MS"/>
                <a:ea typeface="Comic Sans MS"/>
                <a:cs typeface="Comic Sans MS"/>
                <a:sym typeface="Comic Sans MS"/>
              </a:rPr>
              <a:t>the green color comes from_______________ ( colored chemicals compounds that absorb light)</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chlorophyll-</a:t>
            </a:r>
            <a:r>
              <a:rPr sz="1600" lang="en">
                <a:solidFill>
                  <a:srgbClr val="4C1130"/>
                </a:solidFill>
                <a:latin typeface="Comic Sans MS"/>
                <a:ea typeface="Comic Sans MS"/>
                <a:cs typeface="Comic Sans MS"/>
                <a:sym typeface="Comic Sans MS"/>
              </a:rPr>
              <a:t>the main pigment found in the chloroplasts of plants is ___________</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stem-</a:t>
            </a:r>
            <a:r>
              <a:rPr sz="1600" lang="en">
                <a:solidFill>
                  <a:srgbClr val="4C1130"/>
                </a:solidFill>
                <a:latin typeface="Comic Sans MS"/>
                <a:ea typeface="Comic Sans MS"/>
                <a:cs typeface="Comic Sans MS"/>
                <a:sym typeface="Comic Sans MS"/>
              </a:rPr>
              <a:t>the water moves up through the plant's ___________ to the leaves</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function-</a:t>
            </a:r>
            <a:r>
              <a:rPr sz="1600" lang="en">
                <a:solidFill>
                  <a:srgbClr val="4C1130"/>
                </a:solidFill>
                <a:latin typeface="Comic Sans MS"/>
                <a:ea typeface="Comic Sans MS"/>
                <a:cs typeface="Comic Sans MS"/>
                <a:sym typeface="Comic Sans MS"/>
              </a:rPr>
              <a:t>this energy can then be used to carry out the plant's ____________</a:t>
            </a:r>
          </a:p>
          <a:p>
            <a:pPr rtl="0" lvl="0" indent="-330200" marL="457200">
              <a:lnSpc>
                <a:spcPct val="100000"/>
              </a:lnSpc>
              <a:spcBef>
                <a:spcPts val="400"/>
              </a:spcBef>
              <a:spcAft>
                <a:spcPts val="800"/>
              </a:spcAft>
              <a:buClr>
                <a:srgbClr val="4C1130"/>
              </a:buClr>
              <a:buSzPct val="100000"/>
              <a:buFont typeface="Comic Sans MS"/>
              <a:buAutoNum type="arabicPeriod"/>
            </a:pPr>
            <a:r>
              <a:rPr b="1" sz="1600" lang="en">
                <a:solidFill>
                  <a:srgbClr val="4C1130"/>
                </a:solidFill>
                <a:latin typeface="Comic Sans MS"/>
                <a:ea typeface="Comic Sans MS"/>
                <a:cs typeface="Comic Sans MS"/>
                <a:sym typeface="Comic Sans MS"/>
              </a:rPr>
              <a:t>chemical energy-</a:t>
            </a:r>
            <a:r>
              <a:rPr sz="1600" lang="en">
                <a:solidFill>
                  <a:srgbClr val="4C1130"/>
                </a:solidFill>
                <a:latin typeface="Comic Sans MS"/>
                <a:ea typeface="Comic Sans MS"/>
                <a:cs typeface="Comic Sans MS"/>
                <a:sym typeface="Comic Sans MS"/>
              </a:rPr>
              <a:t>the energy that is stored in the bands between atoms</a:t>
            </a:r>
          </a:p>
          <a:p>
            <a:pPr rtl="0" lvl="0" indent="0" marL="0">
              <a:lnSpc>
                <a:spcPct val="115000"/>
              </a:lnSpc>
              <a:spcBef>
                <a:spcPts val="0"/>
              </a:spcBef>
              <a:buNone/>
            </a:pPr>
            <a:r>
              <a:t/>
            </a:r>
            <a:endParaRPr b="1" sz="1600">
              <a:solidFill>
                <a:srgbClr val="FFFFFF"/>
              </a:solidFill>
              <a:latin typeface="Arial"/>
              <a:ea typeface="Arial"/>
              <a:cs typeface="Arial"/>
              <a:sym typeface="Arial"/>
            </a:endParaRPr>
          </a:p>
          <a:p>
            <a:pPr rtl="0" lvl="0" indent="-228600" marL="457200">
              <a:lnSpc>
                <a:spcPct val="115000"/>
              </a:lnSpc>
              <a:spcBef>
                <a:spcPts val="0"/>
              </a:spcBef>
              <a:buClr>
                <a:srgbClr val="FFFFFF"/>
              </a:buClr>
              <a:buNone/>
            </a:pPr>
            <a:r>
              <a:t/>
            </a:r>
            <a:endParaRPr b="1" sz="1400">
              <a:solidFill>
                <a:srgbClr val="FFFFFF"/>
              </a:solidFill>
              <a:latin typeface="Arial"/>
              <a:ea typeface="Arial"/>
              <a:cs typeface="Arial"/>
              <a:sym typeface="Arial"/>
            </a:endParaRPr>
          </a:p>
          <a:p>
            <a:pPr>
              <a:spcBef>
                <a:spcPts val="0"/>
              </a:spcBef>
              <a:buNone/>
            </a:pPr>
            <a:r>
              <a:t/>
            </a:r>
            <a:endParaRPr sz="1400">
              <a:solidFill>
                <a:srgbClr val="FFFFFF"/>
              </a:solidFill>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65" name="Shape 565"/>
        <p:cNvGrpSpPr/>
        <p:nvPr/>
      </p:nvGrpSpPr>
      <p:grpSpPr>
        <a:xfrm>
          <a:off y="0" x="0"/>
          <a:ext cy="0" cx="0"/>
          <a:chOff y="0" x="0"/>
          <a:chExt cy="0" cx="0"/>
        </a:xfrm>
      </p:grpSpPr>
      <p:sp>
        <p:nvSpPr>
          <p:cNvPr id="566" name="Shape 566"/>
          <p:cNvSpPr txBox="1"/>
          <p:nvPr>
            <p:ph type="title"/>
          </p:nvPr>
        </p:nvSpPr>
        <p:spPr>
          <a:xfrm>
            <a:off y="155628" x="457200"/>
            <a:ext cy="1044599"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Verdana"/>
              <a:buNone/>
            </a:pPr>
            <a:r>
              <a:rPr strike="noStrike" u="none" b="1" cap="none" baseline="0" sz="4000" lang="en" i="0">
                <a:solidFill>
                  <a:schemeClr val="dk2"/>
                </a:solidFill>
                <a:latin typeface="Verdana"/>
                <a:ea typeface="Verdana"/>
                <a:cs typeface="Verdana"/>
                <a:sym typeface="Verdana"/>
              </a:rPr>
              <a:t>What is photosynthesis?</a:t>
            </a:r>
          </a:p>
        </p:txBody>
      </p:sp>
      <p:sp>
        <p:nvSpPr>
          <p:cNvPr id="567" name="Shape 567"/>
          <p:cNvSpPr txBox="1"/>
          <p:nvPr>
            <p:ph idx="1" type="body"/>
          </p:nvPr>
        </p:nvSpPr>
        <p:spPr>
          <a:xfrm>
            <a:off y="1297780" x="457200"/>
            <a:ext cy="3627900"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Verdana"/>
              <a:buChar char="•"/>
            </a:pPr>
            <a:r>
              <a:rPr strike="noStrike" u="none" b="0" cap="none" baseline="0" sz="3200" lang="en" i="0">
                <a:solidFill>
                  <a:schemeClr val="dk1"/>
                </a:solidFill>
                <a:latin typeface="Verdana"/>
                <a:ea typeface="Verdana"/>
                <a:cs typeface="Verdana"/>
                <a:sym typeface="Verdana"/>
              </a:rPr>
              <a:t>Process plants use to make their own food</a:t>
            </a:r>
          </a:p>
          <a:p>
            <a:pPr algn="l" rtl="0" lvl="0" marR="0" indent="-342900" marL="342900">
              <a:lnSpc>
                <a:spcPct val="100000"/>
              </a:lnSpc>
              <a:spcBef>
                <a:spcPts val="640"/>
              </a:spcBef>
              <a:spcAft>
                <a:spcPts val="0"/>
              </a:spcAft>
              <a:buClr>
                <a:schemeClr val="dk1"/>
              </a:buClr>
              <a:buSzPct val="100000"/>
              <a:buFont typeface="Verdana"/>
              <a:buChar char="•"/>
            </a:pPr>
            <a:r>
              <a:rPr strike="noStrike" u="none" b="0" cap="none" baseline="0" sz="3200" lang="en" i="0">
                <a:solidFill>
                  <a:schemeClr val="dk1"/>
                </a:solidFill>
                <a:latin typeface="Verdana"/>
                <a:ea typeface="Verdana"/>
                <a:cs typeface="Verdana"/>
                <a:sym typeface="Verdana"/>
              </a:rPr>
              <a:t>Plants’ leaves contain </a:t>
            </a:r>
            <a:r>
              <a:rPr strike="noStrike" u="none" b="0" cap="none" baseline="0" sz="3200" lang="en" i="0">
                <a:solidFill>
                  <a:srgbClr val="009900"/>
                </a:solidFill>
                <a:latin typeface="Verdana"/>
                <a:ea typeface="Verdana"/>
                <a:cs typeface="Verdana"/>
                <a:sym typeface="Verdana"/>
              </a:rPr>
              <a:t>chlorophyll</a:t>
            </a:r>
          </a:p>
          <a:p>
            <a:pPr algn="l" rtl="0" lvl="0" marR="0" indent="-342900" marL="342900">
              <a:lnSpc>
                <a:spcPct val="100000"/>
              </a:lnSpc>
              <a:spcBef>
                <a:spcPts val="640"/>
              </a:spcBef>
              <a:spcAft>
                <a:spcPts val="0"/>
              </a:spcAft>
              <a:buClr>
                <a:srgbClr val="009900"/>
              </a:buClr>
              <a:buSzPct val="100000"/>
              <a:buFont typeface="Verdana"/>
              <a:buChar char="•"/>
            </a:pPr>
            <a:r>
              <a:rPr strike="noStrike" u="none" b="0" cap="none" baseline="0" sz="3200" lang="en" i="0">
                <a:solidFill>
                  <a:srgbClr val="009900"/>
                </a:solidFill>
                <a:latin typeface="Verdana"/>
                <a:ea typeface="Verdana"/>
                <a:cs typeface="Verdana"/>
                <a:sym typeface="Verdana"/>
              </a:rPr>
              <a:t>Chlorophyll</a:t>
            </a:r>
            <a:r>
              <a:rPr strike="noStrike" u="none" b="0" cap="none" baseline="0" sz="3200" lang="en" i="0">
                <a:solidFill>
                  <a:schemeClr val="dk1"/>
                </a:solidFill>
                <a:latin typeface="Verdana"/>
                <a:ea typeface="Verdana"/>
                <a:cs typeface="Verdana"/>
                <a:sym typeface="Verdana"/>
              </a:rPr>
              <a:t> (</a:t>
            </a:r>
            <a:r>
              <a:rPr strike="noStrike" u="none" b="0" cap="none" baseline="0" sz="3200" lang="en" i="0">
                <a:solidFill>
                  <a:srgbClr val="009900"/>
                </a:solidFill>
                <a:latin typeface="Verdana"/>
                <a:ea typeface="Verdana"/>
                <a:cs typeface="Verdana"/>
                <a:sym typeface="Verdana"/>
              </a:rPr>
              <a:t>green color</a:t>
            </a:r>
            <a:r>
              <a:rPr strike="noStrike" u="none" b="0" cap="none" baseline="0" sz="3200" lang="en" i="0">
                <a:solidFill>
                  <a:schemeClr val="dk1"/>
                </a:solidFill>
                <a:latin typeface="Verdana"/>
                <a:ea typeface="Verdana"/>
                <a:cs typeface="Verdana"/>
                <a:sym typeface="Verdana"/>
              </a:rPr>
              <a:t>) makes photosynthesis possible</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71" name="Shape 571"/>
        <p:cNvGrpSpPr/>
        <p:nvPr/>
      </p:nvGrpSpPr>
      <p:grpSpPr>
        <a:xfrm>
          <a:off y="0" x="0"/>
          <a:ext cy="0" cx="0"/>
          <a:chOff y="0" x="0"/>
          <a:chExt cy="0" cx="0"/>
        </a:xfrm>
      </p:grpSpPr>
      <p:pic>
        <p:nvPicPr>
          <p:cNvPr id="572" name="Shape 572"/>
          <p:cNvPicPr preferRelativeResize="0"/>
          <p:nvPr/>
        </p:nvPicPr>
        <p:blipFill rotWithShape="1">
          <a:blip r:embed="rId4"/>
          <a:srcRect t="0" b="0" r="0" l="0"/>
          <a:stretch/>
        </p:blipFill>
        <p:spPr>
          <a:xfrm>
            <a:off y="1257300" x="609600"/>
            <a:ext cy="1337071" cx="1874836"/>
          </a:xfrm>
          <a:prstGeom prst="rect">
            <a:avLst/>
          </a:prstGeom>
          <a:noFill/>
          <a:ln>
            <a:noFill/>
          </a:ln>
        </p:spPr>
      </p:pic>
      <p:pic>
        <p:nvPicPr>
          <p:cNvPr id="573" name="Shape 573"/>
          <p:cNvPicPr preferRelativeResize="0"/>
          <p:nvPr/>
        </p:nvPicPr>
        <p:blipFill rotWithShape="1">
          <a:blip r:embed="rId5"/>
          <a:srcRect t="0" b="0" r="0" l="0"/>
          <a:stretch/>
        </p:blipFill>
        <p:spPr>
          <a:xfrm>
            <a:off y="2514600" x="2743200"/>
            <a:ext cy="1950243" cx="3902075"/>
          </a:xfrm>
          <a:prstGeom prst="rect">
            <a:avLst/>
          </a:prstGeom>
          <a:noFill/>
          <a:ln>
            <a:noFill/>
          </a:ln>
        </p:spPr>
      </p:pic>
      <p:sp>
        <p:nvSpPr>
          <p:cNvPr id="574" name="Shape 574"/>
          <p:cNvSpPr txBox="1"/>
          <p:nvPr>
            <p:ph type="title"/>
          </p:nvPr>
        </p:nvSpPr>
        <p:spPr>
          <a:xfrm>
            <a:off y="457200" x="685800"/>
            <a:ext cy="857250" cx="77724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Verdana"/>
              <a:buNone/>
            </a:pPr>
            <a:r>
              <a:rPr strike="noStrike" u="none" b="1" cap="none" baseline="0" sz="3600" lang="en" i="0">
                <a:solidFill>
                  <a:schemeClr val="dk2"/>
                </a:solidFill>
                <a:latin typeface="Verdana"/>
                <a:ea typeface="Verdana"/>
                <a:cs typeface="Verdana"/>
                <a:sym typeface="Verdana"/>
              </a:rPr>
              <a:t>The chlorophyll absorbs the </a:t>
            </a:r>
            <a:r>
              <a:rPr strike="noStrike" u="none" b="1" cap="none" baseline="0" sz="3600" lang="en" i="0">
                <a:solidFill>
                  <a:srgbClr val="FF9900"/>
                </a:solidFill>
                <a:latin typeface="Verdana"/>
                <a:ea typeface="Verdana"/>
                <a:cs typeface="Verdana"/>
                <a:sym typeface="Verdana"/>
              </a:rPr>
              <a:t>sunlight</a:t>
            </a:r>
            <a:r>
              <a:rPr strike="noStrike" u="none" b="1" cap="none" baseline="0" sz="3600" lang="en" i="0">
                <a:solidFill>
                  <a:schemeClr val="dk2"/>
                </a:solidFill>
                <a:latin typeface="Verdana"/>
                <a:ea typeface="Verdana"/>
                <a:cs typeface="Verdana"/>
                <a:sym typeface="Verdana"/>
              </a:rPr>
              <a:t>.</a:t>
            </a:r>
          </a:p>
        </p:txBody>
      </p:sp>
      <p:cxnSp>
        <p:nvCxnSpPr>
          <p:cNvPr id="575" name="Shape 575"/>
          <p:cNvCxnSpPr/>
          <p:nvPr/>
        </p:nvCxnSpPr>
        <p:spPr>
          <a:xfrm>
            <a:off y="2171700" x="2133600"/>
            <a:ext cy="628649" cx="1828800"/>
          </a:xfrm>
          <a:prstGeom prst="straightConnector1">
            <a:avLst/>
          </a:prstGeom>
          <a:noFill/>
          <a:ln w="57150" cap="rnd">
            <a:solidFill>
              <a:srgbClr val="FF6600"/>
            </a:solidFill>
            <a:prstDash val="solid"/>
            <a:miter/>
            <a:headEnd w="med" len="med" type="none"/>
            <a:tailEnd w="med" len="med" type="triangle"/>
          </a:ln>
        </p:spPr>
      </p:cxnSp>
      <p:cxnSp>
        <p:nvCxnSpPr>
          <p:cNvPr id="576" name="Shape 576"/>
          <p:cNvCxnSpPr/>
          <p:nvPr/>
        </p:nvCxnSpPr>
        <p:spPr>
          <a:xfrm>
            <a:off y="1943100" x="2133600"/>
            <a:ext cy="1657350" cx="5714999"/>
          </a:xfrm>
          <a:prstGeom prst="straightConnector1">
            <a:avLst/>
          </a:prstGeom>
          <a:noFill/>
          <a:ln w="38100" cap="rnd">
            <a:solidFill>
              <a:srgbClr val="FF6600"/>
            </a:solidFill>
            <a:prstDash val="solid"/>
            <a:miter/>
            <a:headEnd w="med" len="med" type="none"/>
            <a:tailEnd w="med" len="med" type="triangle"/>
          </a:ln>
        </p:spPr>
      </p:cxn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80" name="Shape 580"/>
        <p:cNvGrpSpPr/>
        <p:nvPr/>
      </p:nvGrpSpPr>
      <p:grpSpPr>
        <a:xfrm>
          <a:off y="0" x="0"/>
          <a:ext cy="0" cx="0"/>
          <a:chOff y="0" x="0"/>
          <a:chExt cy="0" cx="0"/>
        </a:xfrm>
      </p:grpSpPr>
      <p:sp>
        <p:nvSpPr>
          <p:cNvPr id="581" name="Shape 581"/>
          <p:cNvSpPr txBox="1"/>
          <p:nvPr>
            <p:ph type="title"/>
          </p:nvPr>
        </p:nvSpPr>
        <p:spPr>
          <a:xfrm>
            <a:off y="155628" x="457200"/>
            <a:ext cy="1044599"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Verdana"/>
              <a:buNone/>
            </a:pPr>
            <a:r>
              <a:rPr strike="noStrike" u="none" b="1" cap="none" baseline="0" sz="2800" lang="en" i="0">
                <a:solidFill>
                  <a:schemeClr val="dk2"/>
                </a:solidFill>
                <a:latin typeface="Verdana"/>
                <a:ea typeface="Verdana"/>
                <a:cs typeface="Verdana"/>
                <a:sym typeface="Verdana"/>
              </a:rPr>
              <a:t>The sunlight is combined with </a:t>
            </a:r>
            <a:r>
              <a:rPr strike="noStrike" u="none" b="1" cap="none" baseline="0" sz="2800" lang="en" i="0">
                <a:solidFill>
                  <a:schemeClr val="accent2"/>
                </a:solidFill>
                <a:latin typeface="Verdana"/>
                <a:ea typeface="Verdana"/>
                <a:cs typeface="Verdana"/>
                <a:sym typeface="Verdana"/>
              </a:rPr>
              <a:t>water</a:t>
            </a:r>
            <a:r>
              <a:rPr strike="noStrike" u="none" b="1" cap="none" baseline="0" sz="2800" lang="en" i="0">
                <a:solidFill>
                  <a:schemeClr val="dk2"/>
                </a:solidFill>
                <a:latin typeface="Verdana"/>
                <a:ea typeface="Verdana"/>
                <a:cs typeface="Verdana"/>
                <a:sym typeface="Verdana"/>
              </a:rPr>
              <a:t>, Carbon Dioxide and nutrients from the </a:t>
            </a:r>
            <a:r>
              <a:rPr strike="noStrike" u="none" b="1" cap="none" baseline="0" sz="2800" lang="en" i="0">
                <a:solidFill>
                  <a:srgbClr val="996633"/>
                </a:solidFill>
                <a:latin typeface="Verdana"/>
                <a:ea typeface="Verdana"/>
                <a:cs typeface="Verdana"/>
                <a:sym typeface="Verdana"/>
              </a:rPr>
              <a:t>soil</a:t>
            </a:r>
            <a:r>
              <a:rPr strike="noStrike" u="none" b="1" cap="none" baseline="0" sz="2800" lang="en" i="0">
                <a:solidFill>
                  <a:schemeClr val="dk2"/>
                </a:solidFill>
                <a:latin typeface="Verdana"/>
                <a:ea typeface="Verdana"/>
                <a:cs typeface="Verdana"/>
                <a:sym typeface="Verdana"/>
              </a:rPr>
              <a:t>.</a:t>
            </a:r>
          </a:p>
        </p:txBody>
      </p:sp>
      <p:pic>
        <p:nvPicPr>
          <p:cNvPr id="582" name="Shape 582"/>
          <p:cNvPicPr preferRelativeResize="0"/>
          <p:nvPr/>
        </p:nvPicPr>
        <p:blipFill rotWithShape="1">
          <a:blip r:embed="rId4"/>
          <a:srcRect t="0" b="0" r="0" l="0"/>
          <a:stretch/>
        </p:blipFill>
        <p:spPr>
          <a:xfrm>
            <a:off y="1828800" x="1066800"/>
            <a:ext cy="1088231" cx="1828800"/>
          </a:xfrm>
          <a:prstGeom prst="rect">
            <a:avLst/>
          </a:prstGeom>
          <a:noFill/>
          <a:ln>
            <a:noFill/>
          </a:ln>
        </p:spPr>
      </p:pic>
      <p:sp>
        <p:nvSpPr>
          <p:cNvPr id="583" name="Shape 583"/>
          <p:cNvSpPr/>
          <p:nvPr/>
        </p:nvSpPr>
        <p:spPr>
          <a:xfrm>
            <a:off y="2171700" x="4876800"/>
            <a:ext cy="628649" cx="1752600"/>
          </a:xfrm>
          <a:prstGeom prst="cloudCallout">
            <a:avLst>
              <a:gd fmla="val 59" name="adj1"/>
              <a:gd fmla="val 29864" name="adj2"/>
            </a:avLst>
          </a:pr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1" cap="none" baseline="0" sz="2400" lang="en" i="0">
                <a:solidFill>
                  <a:schemeClr val="dk1"/>
                </a:solidFill>
                <a:latin typeface="Verdana"/>
                <a:ea typeface="Verdana"/>
                <a:cs typeface="Verdana"/>
                <a:sym typeface="Verdana"/>
              </a:rPr>
              <a:t>CO</a:t>
            </a:r>
            <a:r>
              <a:rPr strike="noStrike" u="none" b="1" cap="none" baseline="-25000" sz="2400" lang="en" i="0">
                <a:solidFill>
                  <a:schemeClr val="dk1"/>
                </a:solidFill>
                <a:latin typeface="Verdana"/>
                <a:ea typeface="Verdana"/>
                <a:cs typeface="Verdana"/>
                <a:sym typeface="Verdana"/>
              </a:rPr>
              <a:t>2</a:t>
            </a:r>
          </a:p>
        </p:txBody>
      </p:sp>
      <p:sp>
        <p:nvSpPr>
          <p:cNvPr id="584" name="Shape 584"/>
          <p:cNvSpPr txBox="1"/>
          <p:nvPr/>
        </p:nvSpPr>
        <p:spPr>
          <a:xfrm>
            <a:off y="3657600" x="4191000"/>
            <a:ext cy="275034" cx="1066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a:p>
        </p:txBody>
      </p:sp>
      <p:pic>
        <p:nvPicPr>
          <p:cNvPr id="585" name="Shape 585"/>
          <p:cNvPicPr preferRelativeResize="0"/>
          <p:nvPr/>
        </p:nvPicPr>
        <p:blipFill rotWithShape="1">
          <a:blip r:embed="rId5"/>
          <a:srcRect t="0" b="0" r="0" l="0"/>
          <a:stretch/>
        </p:blipFill>
        <p:spPr>
          <a:xfrm>
            <a:off y="1657350" x="6400800"/>
            <a:ext cy="1343024" cx="1354137"/>
          </a:xfrm>
          <a:prstGeom prst="rect">
            <a:avLst/>
          </a:prstGeom>
          <a:noFill/>
          <a:ln>
            <a:noFill/>
          </a:ln>
        </p:spPr>
      </p:pic>
      <p:pic>
        <p:nvPicPr>
          <p:cNvPr id="586" name="Shape 586"/>
          <p:cNvPicPr preferRelativeResize="0"/>
          <p:nvPr/>
        </p:nvPicPr>
        <p:blipFill rotWithShape="1">
          <a:blip r:embed="rId6"/>
          <a:srcRect t="0" b="0" r="0" l="0"/>
          <a:stretch/>
        </p:blipFill>
        <p:spPr>
          <a:xfrm>
            <a:off y="2114550" x="3124200"/>
            <a:ext cy="1451371" cx="1858961"/>
          </a:xfrm>
          <a:prstGeom prst="rect">
            <a:avLst/>
          </a:prstGeom>
          <a:noFill/>
          <a:ln>
            <a:noFill/>
          </a:ln>
        </p:spPr>
      </p:pic>
      <p:cxnSp>
        <p:nvCxnSpPr>
          <p:cNvPr id="587" name="Shape 587"/>
          <p:cNvCxnSpPr/>
          <p:nvPr/>
        </p:nvCxnSpPr>
        <p:spPr>
          <a:xfrm>
            <a:off y="2571750" x="5715000"/>
            <a:ext cy="1257299" cx="1828800"/>
          </a:xfrm>
          <a:prstGeom prst="straightConnector1">
            <a:avLst/>
          </a:prstGeom>
          <a:noFill/>
          <a:ln w="76200" cap="rnd">
            <a:solidFill>
              <a:schemeClr val="dk1"/>
            </a:solidFill>
            <a:prstDash val="solid"/>
            <a:miter/>
            <a:headEnd w="med" len="med" type="none"/>
            <a:tailEnd w="med" len="med" type="triangle"/>
          </a:ln>
        </p:spPr>
      </p:cxn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591" name="Shape 591"/>
        <p:cNvGrpSpPr/>
        <p:nvPr/>
      </p:nvGrpSpPr>
      <p:grpSpPr>
        <a:xfrm>
          <a:off y="0" x="0"/>
          <a:ext cy="0" cx="0"/>
          <a:chOff y="0" x="0"/>
          <a:chExt cy="0" cx="0"/>
        </a:xfrm>
      </p:grpSpPr>
      <p:sp>
        <p:nvSpPr>
          <p:cNvPr id="592" name="Shape 592"/>
          <p:cNvSpPr txBox="1"/>
          <p:nvPr>
            <p:ph type="title"/>
          </p:nvPr>
        </p:nvSpPr>
        <p:spPr>
          <a:xfrm>
            <a:off y="457200" x="685800"/>
            <a:ext cy="1428749" cx="77724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Verdana"/>
              <a:buNone/>
            </a:pPr>
            <a:r>
              <a:rPr strike="noStrike" u="none" b="1" cap="none" baseline="0" sz="2800" lang="en" i="0">
                <a:solidFill>
                  <a:schemeClr val="dk2"/>
                </a:solidFill>
                <a:latin typeface="Verdana"/>
                <a:ea typeface="Verdana"/>
                <a:cs typeface="Verdana"/>
                <a:sym typeface="Verdana"/>
              </a:rPr>
              <a:t>The </a:t>
            </a:r>
            <a:r>
              <a:rPr strike="noStrike" u="none" b="1" cap="none" baseline="0" sz="2800" lang="en" i="0">
                <a:solidFill>
                  <a:srgbClr val="009900"/>
                </a:solidFill>
                <a:latin typeface="Verdana"/>
                <a:ea typeface="Verdana"/>
                <a:cs typeface="Verdana"/>
                <a:sym typeface="Verdana"/>
              </a:rPr>
              <a:t>chlorophyll</a:t>
            </a:r>
            <a:r>
              <a:rPr strike="noStrike" u="none" b="1" cap="none" baseline="0" sz="2800" lang="en" i="0">
                <a:solidFill>
                  <a:schemeClr val="dk2"/>
                </a:solidFill>
                <a:latin typeface="Verdana"/>
                <a:ea typeface="Verdana"/>
                <a:cs typeface="Verdana"/>
                <a:sym typeface="Verdana"/>
              </a:rPr>
              <a:t> processes the ingredients and makes </a:t>
            </a:r>
            <a:r>
              <a:rPr strike="noStrike" u="none" b="1" cap="none" baseline="0" sz="2800" lang="en" i="0">
                <a:solidFill>
                  <a:schemeClr val="lt1"/>
                </a:solidFill>
                <a:latin typeface="Verdana"/>
                <a:ea typeface="Verdana"/>
                <a:cs typeface="Verdana"/>
                <a:sym typeface="Verdana"/>
              </a:rPr>
              <a:t>sugar</a:t>
            </a:r>
            <a:r>
              <a:rPr strike="noStrike" u="none" b="1" cap="none" baseline="0" sz="2800" lang="en" i="0">
                <a:solidFill>
                  <a:schemeClr val="dk2"/>
                </a:solidFill>
                <a:latin typeface="Verdana"/>
                <a:ea typeface="Verdana"/>
                <a:cs typeface="Verdana"/>
                <a:sym typeface="Verdana"/>
              </a:rPr>
              <a:t> (plant food) and oxygen.</a:t>
            </a:r>
          </a:p>
        </p:txBody>
      </p:sp>
      <p:pic>
        <p:nvPicPr>
          <p:cNvPr id="593" name="Shape 593"/>
          <p:cNvPicPr preferRelativeResize="0"/>
          <p:nvPr/>
        </p:nvPicPr>
        <p:blipFill rotWithShape="1">
          <a:blip r:embed="rId4"/>
          <a:srcRect t="0" b="0" r="0" l="0"/>
          <a:stretch/>
        </p:blipFill>
        <p:spPr>
          <a:xfrm>
            <a:off y="2457450" x="990600"/>
            <a:ext cy="1885949" cx="1681161"/>
          </a:xfrm>
          <a:prstGeom prst="rect">
            <a:avLst/>
          </a:prstGeom>
          <a:noFill/>
          <a:ln>
            <a:noFill/>
          </a:ln>
        </p:spPr>
      </p:pic>
      <p:sp>
        <p:nvSpPr>
          <p:cNvPr id="594" name="Shape 594"/>
          <p:cNvSpPr txBox="1"/>
          <p:nvPr/>
        </p:nvSpPr>
        <p:spPr>
          <a:xfrm>
            <a:off y="1771650" x="1676400"/>
            <a:ext cy="389333" cx="6248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lt1"/>
              </a:buClr>
              <a:buSzPct val="25000"/>
              <a:buFont typeface="Verdana"/>
              <a:buNone/>
            </a:pPr>
            <a:r>
              <a:rPr strike="noStrike" u="none" b="1" cap="none" baseline="0" sz="2800" lang="en" i="0">
                <a:solidFill>
                  <a:schemeClr val="lt1"/>
                </a:solidFill>
                <a:latin typeface="Verdana"/>
                <a:ea typeface="Verdana"/>
                <a:cs typeface="Verdana"/>
                <a:sym typeface="Verdana"/>
              </a:rPr>
              <a:t>Sugar</a:t>
            </a:r>
            <a:r>
              <a:rPr strike="noStrike" u="none" b="1" cap="none" baseline="0" sz="2800" lang="en" i="0">
                <a:solidFill>
                  <a:schemeClr val="dk1"/>
                </a:solidFill>
                <a:latin typeface="Verdana"/>
                <a:ea typeface="Verdana"/>
                <a:cs typeface="Verdana"/>
                <a:sym typeface="Verdana"/>
              </a:rPr>
              <a:t> + Air</a:t>
            </a:r>
          </a:p>
        </p:txBody>
      </p:sp>
      <p:pic>
        <p:nvPicPr>
          <p:cNvPr id="595" name="Shape 595"/>
          <p:cNvPicPr preferRelativeResize="0"/>
          <p:nvPr/>
        </p:nvPicPr>
        <p:blipFill rotWithShape="1">
          <a:blip r:embed="rId5"/>
          <a:srcRect t="0" b="0" r="0" l="0"/>
          <a:stretch/>
        </p:blipFill>
        <p:spPr>
          <a:xfrm>
            <a:off y="2514600" x="3810000"/>
            <a:ext cy="1369218" cx="1598611"/>
          </a:xfrm>
          <a:prstGeom prst="rect">
            <a:avLst/>
          </a:prstGeom>
          <a:noFill/>
          <a:ln>
            <a:noFill/>
          </a:ln>
        </p:spPr>
      </p:pic>
      <p:sp>
        <p:nvSpPr>
          <p:cNvPr id="596" name="Shape 596"/>
          <p:cNvSpPr/>
          <p:nvPr/>
        </p:nvSpPr>
        <p:spPr>
          <a:xfrm>
            <a:off y="2514600" x="5791200"/>
            <a:ext cy="1028699" cx="1752600"/>
          </a:xfrm>
          <a:prstGeom prst="cloudCallout">
            <a:avLst>
              <a:gd fmla="val -13970" name="adj1"/>
              <a:gd fmla="val 24200" name="adj2"/>
            </a:avLst>
          </a:pr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a:p>
        </p:txBody>
      </p:sp>
      <p:cxnSp>
        <p:nvCxnSpPr>
          <p:cNvPr id="597" name="Shape 597"/>
          <p:cNvCxnSpPr/>
          <p:nvPr/>
        </p:nvCxnSpPr>
        <p:spPr>
          <a:xfrm flipH="1">
            <a:off y="2914650" x="4800600"/>
            <a:ext cy="685799" cx="1904999"/>
          </a:xfrm>
          <a:prstGeom prst="straightConnector1">
            <a:avLst/>
          </a:prstGeom>
          <a:noFill/>
          <a:ln w="76200" cap="rnd">
            <a:solidFill>
              <a:schemeClr val="dk1"/>
            </a:solidFill>
            <a:prstDash val="solid"/>
            <a:miter/>
            <a:headEnd w="med" len="med" type="none"/>
            <a:tailEnd w="med" len="med" type="triangle"/>
          </a:ln>
        </p:spPr>
      </p:cxnSp>
      <p:sp>
        <p:nvSpPr>
          <p:cNvPr id="598" name="Shape 598"/>
          <p:cNvSpPr txBox="1"/>
          <p:nvPr/>
        </p:nvSpPr>
        <p:spPr>
          <a:xfrm>
            <a:off y="2628900" x="6629400"/>
            <a:ext cy="481012" cx="1066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3600" lang="en" i="0">
                <a:solidFill>
                  <a:schemeClr val="dk1"/>
                </a:solidFill>
                <a:latin typeface="Verdana"/>
                <a:ea typeface="Verdana"/>
                <a:cs typeface="Verdana"/>
                <a:sym typeface="Verdana"/>
              </a:rPr>
              <a:t>O</a:t>
            </a:r>
            <a:r>
              <a:rPr strike="noStrike" u="none" b="1" cap="none" baseline="-25000" sz="3600" lang="en" i="0">
                <a:solidFill>
                  <a:schemeClr val="dk1"/>
                </a:solidFill>
                <a:latin typeface="Verdana"/>
                <a:ea typeface="Verdana"/>
                <a:cs typeface="Verdana"/>
                <a:sym typeface="Verdana"/>
              </a:rPr>
              <a:t>2</a:t>
            </a:r>
          </a:p>
        </p:txBody>
      </p:sp>
      <p:cxnSp>
        <p:nvCxnSpPr>
          <p:cNvPr id="599" name="Shape 599"/>
          <p:cNvCxnSpPr/>
          <p:nvPr/>
        </p:nvCxnSpPr>
        <p:spPr>
          <a:xfrm rot="10800000">
            <a:off y="3086099" x="7086600"/>
            <a:ext cy="571500" cx="685799"/>
          </a:xfrm>
          <a:prstGeom prst="straightConnector1">
            <a:avLst/>
          </a:prstGeom>
          <a:noFill/>
          <a:ln w="57150" cap="rnd">
            <a:solidFill>
              <a:schemeClr val="dk1"/>
            </a:solidFill>
            <a:prstDash val="solid"/>
            <a:miter/>
            <a:headEnd w="med" len="med" type="none"/>
            <a:tailEnd w="med" len="med" type="triangle"/>
          </a:ln>
        </p:spPr>
      </p:cxn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603" name="Shape 603"/>
        <p:cNvGrpSpPr/>
        <p:nvPr/>
      </p:nvGrpSpPr>
      <p:grpSpPr>
        <a:xfrm>
          <a:off y="0" x="0"/>
          <a:ext cy="0" cx="0"/>
          <a:chOff y="0" x="0"/>
          <a:chExt cy="0" cx="0"/>
        </a:xfrm>
      </p:grpSpPr>
      <p:sp>
        <p:nvSpPr>
          <p:cNvPr id="604" name="Shape 604"/>
          <p:cNvSpPr txBox="1"/>
          <p:nvPr>
            <p:ph type="title"/>
          </p:nvPr>
        </p:nvSpPr>
        <p:spPr>
          <a:xfrm>
            <a:off y="457200" x="685800"/>
            <a:ext cy="1257299" cx="77724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Verdana"/>
              <a:buNone/>
            </a:pPr>
            <a:r>
              <a:rPr strike="noStrike" u="none" b="1" cap="none" baseline="0" sz="4000" lang="en" i="0">
                <a:solidFill>
                  <a:schemeClr val="dk2"/>
                </a:solidFill>
                <a:latin typeface="Verdana"/>
                <a:ea typeface="Verdana"/>
                <a:cs typeface="Verdana"/>
                <a:sym typeface="Verdana"/>
              </a:rPr>
              <a:t>Plants and animals need each other to survive.</a:t>
            </a:r>
          </a:p>
        </p:txBody>
      </p:sp>
      <p:pic>
        <p:nvPicPr>
          <p:cNvPr id="605" name="Shape 605"/>
          <p:cNvPicPr preferRelativeResize="0"/>
          <p:nvPr/>
        </p:nvPicPr>
        <p:blipFill rotWithShape="1">
          <a:blip r:embed="rId4"/>
          <a:srcRect t="0" b="0" r="0" l="0"/>
          <a:stretch/>
        </p:blipFill>
        <p:spPr>
          <a:xfrm>
            <a:off y="1657350" x="685800"/>
            <a:ext cy="1600199" cx="1600199"/>
          </a:xfrm>
          <a:prstGeom prst="rect">
            <a:avLst/>
          </a:prstGeom>
          <a:noFill/>
          <a:ln>
            <a:noFill/>
          </a:ln>
        </p:spPr>
      </p:pic>
      <p:pic>
        <p:nvPicPr>
          <p:cNvPr id="606" name="Shape 606"/>
          <p:cNvPicPr preferRelativeResize="0"/>
          <p:nvPr/>
        </p:nvPicPr>
        <p:blipFill rotWithShape="1">
          <a:blip r:embed="rId5"/>
          <a:srcRect t="0" b="0" r="0" l="0"/>
          <a:stretch/>
        </p:blipFill>
        <p:spPr>
          <a:xfrm>
            <a:off y="3257550" x="2057400"/>
            <a:ext cy="1204912" cx="1843087"/>
          </a:xfrm>
          <a:prstGeom prst="rect">
            <a:avLst/>
          </a:prstGeom>
          <a:noFill/>
          <a:ln>
            <a:noFill/>
          </a:ln>
        </p:spPr>
      </p:pic>
      <p:pic>
        <p:nvPicPr>
          <p:cNvPr id="607" name="Shape 607"/>
          <p:cNvPicPr preferRelativeResize="0"/>
          <p:nvPr/>
        </p:nvPicPr>
        <p:blipFill rotWithShape="1">
          <a:blip r:embed="rId6"/>
          <a:srcRect t="0" b="0" r="0" l="0"/>
          <a:stretch/>
        </p:blipFill>
        <p:spPr>
          <a:xfrm>
            <a:off y="2914650" x="762000"/>
            <a:ext cy="941784" cx="1570036"/>
          </a:xfrm>
          <a:prstGeom prst="rect">
            <a:avLst/>
          </a:prstGeom>
          <a:noFill/>
          <a:ln>
            <a:noFill/>
          </a:ln>
        </p:spPr>
      </p:pic>
      <p:pic>
        <p:nvPicPr>
          <p:cNvPr id="608" name="Shape 608"/>
          <p:cNvPicPr preferRelativeResize="0"/>
          <p:nvPr/>
        </p:nvPicPr>
        <p:blipFill rotWithShape="1">
          <a:blip r:embed="rId7"/>
          <a:srcRect t="0" b="0" r="0" l="0"/>
          <a:stretch/>
        </p:blipFill>
        <p:spPr>
          <a:xfrm>
            <a:off y="3086100" x="3048000"/>
            <a:ext cy="692943" cx="857250"/>
          </a:xfrm>
          <a:prstGeom prst="rect">
            <a:avLst/>
          </a:prstGeom>
          <a:noFill/>
          <a:ln>
            <a:noFill/>
          </a:ln>
        </p:spPr>
      </p:pic>
      <p:pic>
        <p:nvPicPr>
          <p:cNvPr id="609" name="Shape 609"/>
          <p:cNvPicPr preferRelativeResize="0"/>
          <p:nvPr/>
        </p:nvPicPr>
        <p:blipFill rotWithShape="1">
          <a:blip r:embed="rId8"/>
          <a:srcRect t="0" b="0" r="0" l="0"/>
          <a:stretch/>
        </p:blipFill>
        <p:spPr>
          <a:xfrm>
            <a:off y="3429000" x="4038600"/>
            <a:ext cy="1106090" cx="1830386"/>
          </a:xfrm>
          <a:prstGeom prst="rect">
            <a:avLst/>
          </a:prstGeom>
          <a:noFill/>
          <a:ln>
            <a:noFill/>
          </a:ln>
        </p:spPr>
      </p:pic>
      <p:pic>
        <p:nvPicPr>
          <p:cNvPr id="610" name="Shape 610"/>
          <p:cNvPicPr preferRelativeResize="0"/>
          <p:nvPr/>
        </p:nvPicPr>
        <p:blipFill rotWithShape="1">
          <a:blip r:embed="rId9"/>
          <a:srcRect t="0" b="0" r="0" l="0"/>
          <a:stretch/>
        </p:blipFill>
        <p:spPr>
          <a:xfrm>
            <a:off y="2057400" x="2667000"/>
            <a:ext cy="859631" cx="1841499"/>
          </a:xfrm>
          <a:prstGeom prst="rect">
            <a:avLst/>
          </a:prstGeom>
          <a:noFill/>
          <a:ln>
            <a:noFill/>
          </a:ln>
        </p:spPr>
      </p:pic>
      <p:pic>
        <p:nvPicPr>
          <p:cNvPr id="611" name="Shape 611"/>
          <p:cNvPicPr preferRelativeResize="0"/>
          <p:nvPr/>
        </p:nvPicPr>
        <p:blipFill rotWithShape="1">
          <a:blip r:embed="rId10"/>
          <a:srcRect t="0" b="0" r="0" l="0"/>
          <a:stretch/>
        </p:blipFill>
        <p:spPr>
          <a:xfrm>
            <a:off y="1771650" x="4267200"/>
            <a:ext cy="1814512" cx="3657600"/>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stretch>
            <a:fillRect t="0" b="0" r="0" l="0"/>
          </a:stretch>
        </a:blipFill>
      </p:bgPr>
    </p:bg>
    <p:spTree>
      <p:nvGrpSpPr>
        <p:cNvPr id="615" name="Shape 615"/>
        <p:cNvGrpSpPr/>
        <p:nvPr/>
      </p:nvGrpSpPr>
      <p:grpSpPr>
        <a:xfrm>
          <a:off y="0" x="0"/>
          <a:ext cy="0" cx="0"/>
          <a:chOff y="0" x="0"/>
          <a:chExt cy="0" cx="0"/>
        </a:xfrm>
      </p:grpSpPr>
      <p:sp>
        <p:nvSpPr>
          <p:cNvPr id="616" name="Shape 616"/>
          <p:cNvSpPr txBox="1"/>
          <p:nvPr>
            <p:ph type="title"/>
          </p:nvPr>
        </p:nvSpPr>
        <p:spPr>
          <a:xfrm>
            <a:off y="914400" x="533400"/>
            <a:ext cy="2343149"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Verdana"/>
              <a:buNone/>
            </a:pPr>
            <a:r>
              <a:rPr strike="noStrike" u="none" b="1" cap="none" baseline="0" sz="3600" lang="en" i="0">
                <a:solidFill>
                  <a:schemeClr val="dk2"/>
                </a:solidFill>
                <a:latin typeface="Verdana"/>
                <a:ea typeface="Verdana"/>
                <a:cs typeface="Verdana"/>
                <a:sym typeface="Verdana"/>
              </a:rPr>
              <a:t>Animals including humans make the CO</a:t>
            </a:r>
            <a:r>
              <a:rPr strike="noStrike" u="none" b="1" cap="none" baseline="-25000" sz="3600" lang="en" i="0">
                <a:solidFill>
                  <a:schemeClr val="dk2"/>
                </a:solidFill>
                <a:latin typeface="Verdana"/>
                <a:ea typeface="Verdana"/>
                <a:cs typeface="Verdana"/>
                <a:sym typeface="Verdana"/>
              </a:rPr>
              <a:t>2 </a:t>
            </a:r>
            <a:r>
              <a:rPr strike="noStrike" u="none" b="1" cap="none" baseline="0" sz="3600" lang="en" i="0">
                <a:solidFill>
                  <a:schemeClr val="dk2"/>
                </a:solidFill>
                <a:latin typeface="Verdana"/>
                <a:ea typeface="Verdana"/>
                <a:cs typeface="Verdana"/>
                <a:sym typeface="Verdana"/>
              </a:rPr>
              <a:t>(carbon dioxide) plants need.</a:t>
            </a:r>
            <a:br>
              <a:rPr strike="noStrike" u="none" b="1" cap="none" baseline="0" sz="3600" lang="en" i="0">
                <a:solidFill>
                  <a:schemeClr val="dk2"/>
                </a:solidFill>
                <a:latin typeface="Verdana"/>
                <a:ea typeface="Verdana"/>
                <a:cs typeface="Verdana"/>
                <a:sym typeface="Verdana"/>
              </a:rPr>
            </a:br>
            <a:r>
              <a:rPr strike="noStrike" u="none" b="1" cap="none" baseline="0" sz="3600" lang="en" i="0">
                <a:solidFill>
                  <a:schemeClr val="dk2"/>
                </a:solidFill>
                <a:latin typeface="Verdana"/>
                <a:ea typeface="Verdana"/>
                <a:cs typeface="Verdana"/>
                <a:sym typeface="Verdana"/>
              </a:rPr>
              <a:t>They (the plants) make the O</a:t>
            </a:r>
            <a:r>
              <a:rPr strike="noStrike" u="none" b="1" cap="none" baseline="-25000" sz="3600" lang="en" i="0">
                <a:solidFill>
                  <a:schemeClr val="dk2"/>
                </a:solidFill>
                <a:latin typeface="Verdana"/>
                <a:ea typeface="Verdana"/>
                <a:cs typeface="Verdana"/>
                <a:sym typeface="Verdana"/>
              </a:rPr>
              <a:t>2</a:t>
            </a:r>
            <a:r>
              <a:rPr strike="noStrike" u="none" b="1" cap="none" baseline="0" sz="3600" lang="en" i="0">
                <a:solidFill>
                  <a:schemeClr val="dk2"/>
                </a:solidFill>
                <a:latin typeface="Verdana"/>
                <a:ea typeface="Verdana"/>
                <a:cs typeface="Verdana"/>
                <a:sym typeface="Verdana"/>
              </a:rPr>
              <a:t> (oxygen) and food we need.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pic>
        <p:nvPicPr>
          <p:cNvPr id="196" name="Shape 196"/>
          <p:cNvPicPr preferRelativeResize="0"/>
          <p:nvPr/>
        </p:nvPicPr>
        <p:blipFill rotWithShape="1">
          <a:blip r:embed="rId3"/>
          <a:srcRect t="0" b="0" r="701" l="700"/>
          <a:stretch/>
        </p:blipFill>
        <p:spPr>
          <a:xfrm>
            <a:off y="459581" x="1792286"/>
            <a:ext cy="3086099" cx="5486399"/>
          </a:xfrm>
          <a:prstGeom prst="rect">
            <a:avLst/>
          </a:prstGeom>
          <a:noFill/>
          <a:ln>
            <a:noFill/>
          </a:ln>
        </p:spPr>
      </p:pic>
      <p:sp>
        <p:nvSpPr>
          <p:cNvPr id="197" name="Shape 197"/>
          <p:cNvSpPr txBox="1"/>
          <p:nvPr>
            <p:ph idx="1" type="body"/>
          </p:nvPr>
        </p:nvSpPr>
        <p:spPr>
          <a:xfrm>
            <a:off y="4025502" x="1792286"/>
            <a:ext cy="603646" cx="5486399"/>
          </a:xfrm>
          <a:prstGeom prst="rect">
            <a:avLst/>
          </a:prstGeom>
          <a:solidFill>
            <a:srgbClr val="B0DFA1"/>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546422"/>
              </a:buClr>
              <a:buSzPct val="25000"/>
              <a:buFont typeface="Calibri"/>
              <a:buNone/>
            </a:pPr>
            <a:r>
              <a:rPr strike="noStrike" u="none" b="0" cap="none" baseline="0" sz="2400" lang="en" i="0">
                <a:solidFill>
                  <a:srgbClr val="546422"/>
                </a:solidFill>
                <a:latin typeface="Calibri"/>
                <a:ea typeface="Calibri"/>
                <a:cs typeface="Calibri"/>
                <a:sym typeface="Calibri"/>
              </a:rPr>
              <a:t>We are going to learn about carnivore,  omnivore and herbivore animals.</a:t>
            </a:r>
          </a:p>
        </p:txBody>
      </p:sp>
      <p:sp>
        <p:nvSpPr>
          <p:cNvPr id="198" name="Shape 198"/>
          <p:cNvSpPr txBox="1"/>
          <p:nvPr>
            <p:ph type="title"/>
          </p:nvPr>
        </p:nvSpPr>
        <p:spPr>
          <a:xfrm>
            <a:off y="3600450" x="1792286"/>
            <a:ext cy="425052" cx="5486399"/>
          </a:xfrm>
          <a:prstGeom prst="rect">
            <a:avLst/>
          </a:prstGeom>
          <a:solidFill>
            <a:srgbClr val="B0DFA1"/>
          </a:solidFill>
          <a:ln>
            <a:noFill/>
          </a:ln>
        </p:spPr>
        <p:txBody>
          <a:bodyPr bIns="45700" rIns="91425" lIns="91425" tIns="45700" anchor="b" anchorCtr="0">
            <a:noAutofit/>
          </a:bodyPr>
          <a:lstStyle/>
          <a:p>
            <a:pPr algn="ctr" rtl="0" lvl="0" marR="0" indent="0" marL="0">
              <a:lnSpc>
                <a:spcPct val="100000"/>
              </a:lnSpc>
              <a:spcBef>
                <a:spcPts val="0"/>
              </a:spcBef>
              <a:spcAft>
                <a:spcPts val="0"/>
              </a:spcAft>
              <a:buClr>
                <a:srgbClr val="387026"/>
              </a:buClr>
              <a:buSzPct val="25000"/>
              <a:buFont typeface="Calibri"/>
              <a:buNone/>
            </a:pPr>
            <a:r>
              <a:rPr strike="noStrike" u="none" b="1" cap="none" baseline="0" sz="2000" lang="en" i="0">
                <a:solidFill>
                  <a:srgbClr val="387026"/>
                </a:solidFill>
                <a:latin typeface="Calibri"/>
                <a:ea typeface="Calibri"/>
                <a:cs typeface="Calibri"/>
                <a:sym typeface="Calibri"/>
              </a:rPr>
              <a:t>There are three kinds of animals</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0" name="Shape 620"/>
        <p:cNvGrpSpPr/>
        <p:nvPr/>
      </p:nvGrpSpPr>
      <p:grpSpPr>
        <a:xfrm>
          <a:off y="0" x="0"/>
          <a:ext cy="0" cx="0"/>
          <a:chOff y="0" x="0"/>
          <a:chExt cy="0" cx="0"/>
        </a:xfrm>
      </p:grpSpPr>
      <p:sp>
        <p:nvSpPr>
          <p:cNvPr id="621" name="Shape 621"/>
          <p:cNvSpPr txBox="1"/>
          <p:nvPr>
            <p:ph type="title"/>
          </p:nvPr>
        </p:nvSpPr>
        <p:spPr>
          <a:xfrm>
            <a:off y="205977" x="457200"/>
            <a:ext cy="8574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Arial Black"/>
              <a:buNone/>
            </a:pPr>
            <a:r>
              <a:rPr strike="noStrike" u="none" b="1" cap="none" baseline="0" sz="4400" lang="en" i="0">
                <a:solidFill>
                  <a:srgbClr val="274E13"/>
                </a:solidFill>
                <a:latin typeface="Arial Black"/>
                <a:ea typeface="Arial Black"/>
                <a:cs typeface="Arial Black"/>
                <a:sym typeface="Arial Black"/>
              </a:rPr>
              <a:t>Photosynthesis  is - </a:t>
            </a:r>
          </a:p>
        </p:txBody>
      </p:sp>
      <p:sp>
        <p:nvSpPr>
          <p:cNvPr id="622" name="Shape 622"/>
          <p:cNvSpPr txBox="1"/>
          <p:nvPr>
            <p:ph idx="1" type="body"/>
          </p:nvPr>
        </p:nvSpPr>
        <p:spPr>
          <a:xfrm>
            <a:off y="1428750" x="457200"/>
            <a:ext cy="3143100" cx="83882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20124D"/>
              </a:buClr>
              <a:buSzPct val="100000"/>
              <a:buFont typeface="Arial"/>
              <a:buChar char="▪"/>
            </a:pPr>
            <a:r>
              <a:rPr strike="noStrike" u="none" b="0" cap="none" baseline="0" sz="3200" lang="en" i="0">
                <a:solidFill>
                  <a:srgbClr val="20124D"/>
                </a:solidFill>
                <a:latin typeface="Arial"/>
                <a:ea typeface="Arial"/>
                <a:cs typeface="Arial"/>
                <a:sym typeface="Arial"/>
              </a:rPr>
              <a:t>conversion of light energy into chemical energy that is stored in organic compounds (carbohydrates &gt; glucose)</a:t>
            </a:r>
          </a:p>
          <a:p>
            <a:pPr rtl="0" lvl="0">
              <a:spcBef>
                <a:spcPts val="0"/>
              </a:spcBef>
              <a:buClr>
                <a:schemeClr val="hlink"/>
              </a:buClr>
              <a:buSzPct val="100000"/>
              <a:buFont typeface="Arial"/>
              <a:buNone/>
            </a:pPr>
            <a:r>
              <a:rPr sz="3200" lang="en">
                <a:solidFill>
                  <a:srgbClr val="20124D"/>
                </a:solidFill>
              </a:rPr>
              <a:t>Used by autotrophs such as:</a:t>
            </a:r>
          </a:p>
          <a:p>
            <a:pPr rtl="0" lvl="1">
              <a:spcBef>
                <a:spcPts val="0"/>
              </a:spcBef>
              <a:buClr>
                <a:schemeClr val="accent2"/>
              </a:buClr>
              <a:buSzPct val="100000"/>
              <a:buFont typeface="Arial"/>
              <a:buNone/>
            </a:pPr>
            <a:r>
              <a:rPr sz="2800" lang="en">
                <a:solidFill>
                  <a:srgbClr val="20124D"/>
                </a:solidFill>
              </a:rPr>
              <a:t>Plants</a:t>
            </a:r>
          </a:p>
          <a:p>
            <a:pPr rtl="0" lvl="1">
              <a:spcBef>
                <a:spcPts val="0"/>
              </a:spcBef>
              <a:buClr>
                <a:schemeClr val="accent2"/>
              </a:buClr>
              <a:buSzPct val="100000"/>
              <a:buFont typeface="Arial"/>
              <a:buNone/>
            </a:pPr>
            <a:r>
              <a:rPr sz="2800" lang="en">
                <a:solidFill>
                  <a:srgbClr val="20124D"/>
                </a:solidFill>
              </a:rPr>
              <a:t>Algae</a:t>
            </a:r>
          </a:p>
          <a:p>
            <a:pPr rtl="0" lvl="1">
              <a:spcBef>
                <a:spcPts val="0"/>
              </a:spcBef>
              <a:buClr>
                <a:schemeClr val="accent2"/>
              </a:buClr>
              <a:buSzPct val="100000"/>
              <a:buFont typeface="Arial"/>
              <a:buNone/>
            </a:pPr>
            <a:r>
              <a:rPr sz="2800" lang="en">
                <a:solidFill>
                  <a:schemeClr val="lt1"/>
                </a:solidFill>
              </a:rPr>
              <a:t>Some bacteria (prokaryotes) </a:t>
            </a:r>
          </a:p>
          <a:p>
            <a:pPr algn="l" rtl="0" lvl="0" marR="0" indent="-139700" marL="342900">
              <a:spcBef>
                <a:spcPts val="640"/>
              </a:spcBef>
              <a:spcAft>
                <a:spcPts val="0"/>
              </a:spcAft>
              <a:buClr>
                <a:schemeClr val="hlink"/>
              </a:buClr>
              <a:buFont typeface="Arial"/>
              <a:buNone/>
            </a:pPr>
            <a:r>
              <a:t/>
            </a:r>
            <a:endParaRPr sz="3200">
              <a:solidFill>
                <a:schemeClr val="lt1"/>
              </a:solidFill>
            </a:endParaRPr>
          </a:p>
          <a:p>
            <a:pPr algn="l" rtl="0" lvl="0" marR="0" indent="-139700" marL="342900">
              <a:spcBef>
                <a:spcPts val="640"/>
              </a:spcBef>
              <a:spcAft>
                <a:spcPts val="0"/>
              </a:spcAft>
              <a:buClr>
                <a:schemeClr val="hlink"/>
              </a:buClr>
              <a:buFont typeface="Arial"/>
              <a:buNone/>
            </a:pPr>
            <a:r>
              <a:t/>
            </a:r>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2CE08"/>
        </a:solidFill>
      </p:bgPr>
    </p:bg>
    <p:spTree>
      <p:nvGrpSpPr>
        <p:cNvPr id="627" name="Shape 627"/>
        <p:cNvGrpSpPr/>
        <p:nvPr/>
      </p:nvGrpSpPr>
      <p:grpSpPr>
        <a:xfrm>
          <a:off y="0" x="0"/>
          <a:ext cy="0" cx="0"/>
          <a:chOff y="0" x="0"/>
          <a:chExt cy="0" cx="0"/>
        </a:xfrm>
      </p:grpSpPr>
      <p:sp>
        <p:nvSpPr>
          <p:cNvPr id="628" name="Shape 628"/>
          <p:cNvSpPr/>
          <p:nvPr/>
        </p:nvSpPr>
        <p:spPr>
          <a:xfrm>
            <a:off y="3900499" x="0"/>
            <a:ext cy="900246" cx="9144000"/>
          </a:xfrm>
          <a:prstGeom prst="rect">
            <a:avLst/>
          </a:prstGeom>
          <a:noFill/>
          <a:ln w="9525" cap="flat">
            <a:solidFill>
              <a:srgbClr val="32CE08"/>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accent3"/>
                </a:solidFill>
                <a:latin typeface="Calibri"/>
                <a:ea typeface="Calibri"/>
                <a:cs typeface="Calibri"/>
                <a:sym typeface="Calibri"/>
              </a:rPr>
              <a:t>By definition, a plant is a living thing that produces its own food through photosynthesis.</a:t>
            </a:r>
          </a:p>
        </p:txBody>
      </p:sp>
      <p:sp>
        <p:nvSpPr>
          <p:cNvPr id="629" name="Shape 629"/>
          <p:cNvSpPr txBox="1"/>
          <p:nvPr/>
        </p:nvSpPr>
        <p:spPr>
          <a:xfrm>
            <a:off y="34021" x="529210"/>
            <a:ext cy="680955" cx="7726464"/>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5300" lang="en" i="0">
                <a:solidFill>
                  <a:schemeClr val="accent3"/>
                </a:solidFill>
                <a:latin typeface="Calibri"/>
                <a:ea typeface="Calibri"/>
                <a:cs typeface="Calibri"/>
                <a:sym typeface="Calibri"/>
              </a:rPr>
              <a:t>Plants and Photosynthesis</a:t>
            </a:r>
          </a:p>
        </p:txBody>
      </p:sp>
      <p:pic>
        <p:nvPicPr>
          <p:cNvPr id="630" name="Shape 630"/>
          <p:cNvPicPr preferRelativeResize="0"/>
          <p:nvPr/>
        </p:nvPicPr>
        <p:blipFill rotWithShape="1">
          <a:blip r:embed="rId3"/>
          <a:srcRect t="0" b="0" r="0" l="0"/>
          <a:stretch/>
        </p:blipFill>
        <p:spPr>
          <a:xfrm>
            <a:off y="943570" x="2560951"/>
            <a:ext cy="2707478" cx="3517407"/>
          </a:xfrm>
          <a:prstGeom prst="rect">
            <a:avLst/>
          </a:prstGeom>
          <a:noFill/>
          <a:ln>
            <a:noFill/>
          </a:ln>
        </p:spPr>
      </p:pic>
      <p:sp>
        <p:nvSpPr>
          <p:cNvPr id="631" name="Shape 631"/>
          <p:cNvSpPr txBox="1"/>
          <p:nvPr/>
        </p:nvSpPr>
        <p:spPr>
          <a:xfrm>
            <a:off y="4800746" x="140201"/>
            <a:ext cy="276999" cx="2680315"/>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629"/>
                                        </p:tgtEl>
                                        <p:attrNameLst>
                                          <p:attrName>style.visibility</p:attrName>
                                        </p:attrNameLst>
                                      </p:cBhvr>
                                      <p:to>
                                        <p:strVal val="visible"/>
                                      </p:to>
                                    </p:set>
                                    <p:animEffect transition="in" filter="fade">
                                      <p:cBhvr>
                                        <p:cTn dur="1000"/>
                                        <p:tgtEl>
                                          <p:spTgt spid="629"/>
                                        </p:tgtEl>
                                      </p:cBhvr>
                                    </p:animEffec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630"/>
                                        </p:tgtEl>
                                        <p:attrNameLst>
                                          <p:attrName>style.visibility</p:attrName>
                                        </p:attrNameLst>
                                      </p:cBhvr>
                                      <p:to>
                                        <p:strVal val="visible"/>
                                      </p:to>
                                    </p:set>
                                    <p:animEffect transition="in" filter="fade">
                                      <p:cBhvr>
                                        <p:cTn dur="2000"/>
                                        <p:tgtEl>
                                          <p:spTgt spid="630"/>
                                        </p:tgtEl>
                                      </p:cBhvr>
                                    </p:animEffect>
                                  </p:childTnLst>
                                </p:cTn>
                              </p:par>
                              <p:par>
                                <p:cTn presetID="10" fill="hold" presetSubtype="0" presetClass="entr" nodeType="withEffect">
                                  <p:stCondLst>
                                    <p:cond delay="0"/>
                                  </p:stCondLst>
                                  <p:childTnLst>
                                    <p:set>
                                      <p:cBhvr>
                                        <p:cTn dur="1" fill="hold">
                                          <p:stCondLst>
                                            <p:cond delay="0"/>
                                          </p:stCondLst>
                                        </p:cTn>
                                        <p:tgtEl>
                                          <p:spTgt spid="631"/>
                                        </p:tgtEl>
                                        <p:attrNameLst>
                                          <p:attrName>style.visibility</p:attrName>
                                        </p:attrNameLst>
                                      </p:cBhvr>
                                      <p:to>
                                        <p:strVal val="visible"/>
                                      </p:to>
                                    </p:set>
                                    <p:animEffect transition="in" filter="fade">
                                      <p:cBhvr>
                                        <p:cTn dur="500"/>
                                        <p:tgtEl>
                                          <p:spTgt spid="63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28"/>
                                        </p:tgtEl>
                                        <p:attrNameLst>
                                          <p:attrName>style.visibility</p:attrName>
                                        </p:attrNameLst>
                                      </p:cBhvr>
                                      <p:to>
                                        <p:strVal val="visible"/>
                                      </p:to>
                                    </p:set>
                                    <p:animEffect transition="in" filter="fade">
                                      <p:cBhvr>
                                        <p:cTn dur="2000"/>
                                        <p:tgtEl>
                                          <p:spTgt spid="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5" name="Shape 635"/>
        <p:cNvGrpSpPr/>
        <p:nvPr/>
      </p:nvGrpSpPr>
      <p:grpSpPr>
        <a:xfrm>
          <a:off y="0" x="0"/>
          <a:ext cy="0" cx="0"/>
          <a:chOff y="0" x="0"/>
          <a:chExt cy="0" cx="0"/>
        </a:xfrm>
      </p:grpSpPr>
      <p:grpSp>
        <p:nvGrpSpPr>
          <p:cNvPr id="636" name="Shape 636"/>
          <p:cNvGrpSpPr/>
          <p:nvPr/>
        </p:nvGrpSpPr>
        <p:grpSpPr>
          <a:xfrm>
            <a:off y="137988" x="589327"/>
            <a:ext cy="4600574" cx="3810001"/>
            <a:chOff y="183984" x="589327"/>
            <a:chExt cy="6134099" cx="3810001"/>
          </a:xfrm>
        </p:grpSpPr>
        <p:pic>
          <p:nvPicPr>
            <p:cNvPr id="637" name="Shape 637"/>
            <p:cNvPicPr preferRelativeResize="0"/>
            <p:nvPr/>
          </p:nvPicPr>
          <p:blipFill rotWithShape="1">
            <a:blip r:embed="rId3"/>
            <a:srcRect t="0" b="0" r="0" l="0"/>
            <a:stretch/>
          </p:blipFill>
          <p:spPr>
            <a:xfrm>
              <a:off y="183984" x="589327"/>
              <a:ext cy="6134099" cx="3810001"/>
            </a:xfrm>
            <a:prstGeom prst="rect">
              <a:avLst/>
            </a:prstGeom>
            <a:noFill/>
            <a:ln>
              <a:noFill/>
            </a:ln>
          </p:spPr>
        </p:pic>
        <p:sp>
          <p:nvSpPr>
            <p:cNvPr id="638" name="Shape 638"/>
            <p:cNvSpPr/>
            <p:nvPr/>
          </p:nvSpPr>
          <p:spPr>
            <a:xfrm>
              <a:off y="5862462" x="1370666"/>
              <a:ext cy="276998" cx="130035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200" lang="en" i="0">
                  <a:solidFill>
                    <a:schemeClr val="dk1"/>
                  </a:solidFill>
                  <a:latin typeface="Calibri"/>
                  <a:ea typeface="Calibri"/>
                  <a:cs typeface="Calibri"/>
                  <a:sym typeface="Calibri"/>
                </a:rPr>
                <a:t>ekapa.ioisa.org.za</a:t>
              </a:r>
            </a:p>
          </p:txBody>
        </p:sp>
      </p:grpSp>
      <p:sp>
        <p:nvSpPr>
          <p:cNvPr id="639" name="Shape 639"/>
          <p:cNvSpPr txBox="1"/>
          <p:nvPr/>
        </p:nvSpPr>
        <p:spPr>
          <a:xfrm>
            <a:off y="1322693" x="4869930"/>
            <a:ext cy="900246" cx="391496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Plants absorb water through their roots. </a:t>
            </a:r>
          </a:p>
        </p:txBody>
      </p:sp>
      <p:sp>
        <p:nvSpPr>
          <p:cNvPr id="640" name="Shape 640"/>
          <p:cNvSpPr txBox="1"/>
          <p:nvPr/>
        </p:nvSpPr>
        <p:spPr>
          <a:xfrm>
            <a:off y="137988" x="4869932"/>
            <a:ext cy="900246" cx="4274067"/>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What part of the plant takes in water?</a:t>
            </a:r>
          </a:p>
        </p:txBody>
      </p:sp>
      <p:sp>
        <p:nvSpPr>
          <p:cNvPr id="641" name="Shape 641"/>
          <p:cNvSpPr txBox="1"/>
          <p:nvPr/>
        </p:nvSpPr>
        <p:spPr>
          <a:xfrm>
            <a:off y="2527103" x="4869932"/>
            <a:ext cy="2146741" cx="3235743"/>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The water then travels from the roots up the stem to the leaves.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640"/>
                                        </p:tgtEl>
                                        <p:attrNameLst>
                                          <p:attrName>style.visibility</p:attrName>
                                        </p:attrNameLst>
                                      </p:cBhvr>
                                      <p:to>
                                        <p:strVal val="visible"/>
                                      </p:to>
                                    </p:set>
                                    <p:animEffect transition="in" filter="fade">
                                      <p:cBhvr>
                                        <p:cTn dur="2000"/>
                                        <p:tgtEl>
                                          <p:spTgt spid="64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39"/>
                                        </p:tgtEl>
                                        <p:attrNameLst>
                                          <p:attrName>style.visibility</p:attrName>
                                        </p:attrNameLst>
                                      </p:cBhvr>
                                      <p:to>
                                        <p:strVal val="visible"/>
                                      </p:to>
                                    </p:set>
                                    <p:animEffect transition="in" filter="fade">
                                      <p:cBhvr>
                                        <p:cTn dur="2000"/>
                                        <p:tgtEl>
                                          <p:spTgt spid="63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41"/>
                                        </p:tgtEl>
                                        <p:attrNameLst>
                                          <p:attrName>style.visibility</p:attrName>
                                        </p:attrNameLst>
                                      </p:cBhvr>
                                      <p:to>
                                        <p:strVal val="visible"/>
                                      </p:to>
                                    </p:set>
                                    <p:animEffect transition="in" filter="fade">
                                      <p:cBhvr>
                                        <p:cTn dur="2000"/>
                                        <p:tgtEl>
                                          <p:spTgt spid="641"/>
                                        </p:tgtEl>
                                      </p:cBhvr>
                                    </p:animEffect>
                                  </p:childTnLst>
                                </p:cTn>
                              </p:par>
                            </p:childTnLst>
                          </p:cTn>
                        </p:par>
                        <p:par>
                          <p:cTn fill="hold">
                            <p:stCondLst>
                              <p:cond delay="2000"/>
                            </p:stCondLst>
                            <p:childTnLst>
                              <p:par>
                                <p:cTn presetID="2" fill="hold" presetSubtype="8" presetClass="entr" nodeType="afterEffect">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2000"/>
                                        <p:tgtEl>
                                          <p:spTgt spid="636"/>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5" name="Shape 645"/>
        <p:cNvGrpSpPr/>
        <p:nvPr/>
      </p:nvGrpSpPr>
      <p:grpSpPr>
        <a:xfrm>
          <a:off y="0" x="0"/>
          <a:ext cy="0" cx="0"/>
          <a:chOff y="0" x="0"/>
          <a:chExt cy="0" cx="0"/>
        </a:xfrm>
      </p:grpSpPr>
      <p:pic>
        <p:nvPicPr>
          <p:cNvPr id="646" name="Shape 646"/>
          <p:cNvPicPr preferRelativeResize="0"/>
          <p:nvPr/>
        </p:nvPicPr>
        <p:blipFill rotWithShape="1">
          <a:blip r:embed="rId3"/>
          <a:srcRect t="0" b="0" r="0" l="0"/>
          <a:stretch/>
        </p:blipFill>
        <p:spPr>
          <a:xfrm>
            <a:off y="1626225" x="2570825"/>
            <a:ext cy="3517199" cx="6387300"/>
          </a:xfrm>
          <a:prstGeom prst="rect">
            <a:avLst/>
          </a:prstGeom>
          <a:noFill/>
          <a:ln>
            <a:noFill/>
          </a:ln>
        </p:spPr>
      </p:pic>
      <p:sp>
        <p:nvSpPr>
          <p:cNvPr id="647" name="Shape 647"/>
          <p:cNvSpPr txBox="1"/>
          <p:nvPr/>
        </p:nvSpPr>
        <p:spPr>
          <a:xfrm>
            <a:off y="0" x="0"/>
            <a:ext cy="1731242" cx="8905853"/>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Twenty-percent of soil is made up of water that is stored between the particles of weathered rock.  The plant roots absorb this water.</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647"/>
                                        </p:tgtEl>
                                        <p:attrNameLst>
                                          <p:attrName>style.visibility</p:attrName>
                                        </p:attrNameLst>
                                      </p:cBhvr>
                                      <p:to>
                                        <p:strVal val="visible"/>
                                      </p:to>
                                    </p:set>
                                    <p:animEffect transition="in" filter="fade">
                                      <p:cBhvr>
                                        <p:cTn dur="1000"/>
                                        <p:tgtEl>
                                          <p:spTgt spid="647"/>
                                        </p:tgtEl>
                                      </p:cBhvr>
                                    </p:animEffec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646"/>
                                        </p:tgtEl>
                                        <p:attrNameLst>
                                          <p:attrName>style.visibility</p:attrName>
                                        </p:attrNameLst>
                                      </p:cBhvr>
                                      <p:to>
                                        <p:strVal val="visible"/>
                                      </p:to>
                                    </p:set>
                                    <p:animEffect transition="in" filter="fade">
                                      <p:cBhvr>
                                        <p:cTn dur="2000"/>
                                        <p:tgtEl>
                                          <p:spTgt spid="6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1" name="Shape 651"/>
        <p:cNvGrpSpPr/>
        <p:nvPr/>
      </p:nvGrpSpPr>
      <p:grpSpPr>
        <a:xfrm>
          <a:off y="0" x="0"/>
          <a:ext cy="0" cx="0"/>
          <a:chOff y="0" x="0"/>
          <a:chExt cy="0" cx="0"/>
        </a:xfrm>
      </p:grpSpPr>
      <p:sp>
        <p:nvSpPr>
          <p:cNvPr id="652" name="Shape 652"/>
          <p:cNvSpPr txBox="1"/>
          <p:nvPr/>
        </p:nvSpPr>
        <p:spPr>
          <a:xfrm>
            <a:off y="1508042" x="5428187"/>
            <a:ext cy="1315745" cx="284261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Plants roots grow towards water.</a:t>
            </a:r>
          </a:p>
        </p:txBody>
      </p:sp>
      <p:grpSp>
        <p:nvGrpSpPr>
          <p:cNvPr id="653" name="Shape 653"/>
          <p:cNvGrpSpPr/>
          <p:nvPr/>
        </p:nvGrpSpPr>
        <p:grpSpPr>
          <a:xfrm>
            <a:off y="784991" x="584224"/>
            <a:ext cy="3841181" cx="4314751"/>
            <a:chOff y="1374129" x="765668"/>
            <a:chExt cy="5121575" cx="4314751"/>
          </a:xfrm>
        </p:grpSpPr>
        <p:pic>
          <p:nvPicPr>
            <p:cNvPr id="654" name="Shape 654"/>
            <p:cNvPicPr preferRelativeResize="0"/>
            <p:nvPr/>
          </p:nvPicPr>
          <p:blipFill rotWithShape="1">
            <a:blip r:embed="rId3"/>
            <a:srcRect t="0" b="0" r="0" l="0"/>
            <a:stretch/>
          </p:blipFill>
          <p:spPr>
            <a:xfrm>
              <a:off y="1374129" x="765668"/>
              <a:ext cy="5121575" cx="4314751"/>
            </a:xfrm>
            <a:prstGeom prst="rect">
              <a:avLst/>
            </a:prstGeom>
            <a:noFill/>
            <a:ln>
              <a:noFill/>
            </a:ln>
          </p:spPr>
        </p:pic>
        <p:sp>
          <p:nvSpPr>
            <p:cNvPr id="655" name="Shape 655"/>
            <p:cNvSpPr txBox="1"/>
            <p:nvPr/>
          </p:nvSpPr>
          <p:spPr>
            <a:xfrm>
              <a:off y="6168230" x="1738833"/>
              <a:ext cy="276998" cx="202611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200" lang="en" i="0">
                  <a:solidFill>
                    <a:schemeClr val="lt1"/>
                  </a:solidFill>
                  <a:latin typeface="Calibri"/>
                  <a:ea typeface="Calibri"/>
                  <a:cs typeface="Calibri"/>
                  <a:sym typeface="Calibri"/>
                </a:rPr>
                <a:t>NASA</a:t>
              </a:r>
            </a:p>
          </p:txBody>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652"/>
                                        </p:tgtEl>
                                        <p:attrNameLst>
                                          <p:attrName>style.visibility</p:attrName>
                                        </p:attrNameLst>
                                      </p:cBhvr>
                                      <p:to>
                                        <p:strVal val="visible"/>
                                      </p:to>
                                    </p:set>
                                    <p:animEffect transition="in" filter="fade">
                                      <p:cBhvr>
                                        <p:cTn dur="2000"/>
                                        <p:tgtEl>
                                          <p:spTgt spid="652"/>
                                        </p:tgtEl>
                                      </p:cBhvr>
                                    </p:animEffect>
                                  </p:childTnLst>
                                </p:cTn>
                              </p:par>
                              <p:par>
                                <p:cTn presetID="10" fill="hold" presetSubtype="0" presetClass="entr" nodeType="withEffect">
                                  <p:stCondLst>
                                    <p:cond delay="0"/>
                                  </p:stCondLst>
                                  <p:childTnLst>
                                    <p:set>
                                      <p:cBhvr>
                                        <p:cTn dur="1" fill="hold">
                                          <p:stCondLst>
                                            <p:cond delay="0"/>
                                          </p:stCondLst>
                                        </p:cTn>
                                        <p:tgtEl>
                                          <p:spTgt spid="653"/>
                                        </p:tgtEl>
                                        <p:attrNameLst>
                                          <p:attrName>style.visibility</p:attrName>
                                        </p:attrNameLst>
                                      </p:cBhvr>
                                      <p:to>
                                        <p:strVal val="visible"/>
                                      </p:to>
                                    </p:set>
                                    <p:animEffect transition="in" filter="fade">
                                      <p:cBhvr>
                                        <p:cTn dur="2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9" name="Shape 659"/>
        <p:cNvGrpSpPr/>
        <p:nvPr/>
      </p:nvGrpSpPr>
      <p:grpSpPr>
        <a:xfrm>
          <a:off y="0" x="0"/>
          <a:ext cy="0" cx="0"/>
          <a:chOff y="0" x="0"/>
          <a:chExt cy="0" cx="0"/>
        </a:xfrm>
      </p:grpSpPr>
      <p:sp>
        <p:nvSpPr>
          <p:cNvPr id="660" name="Shape 660"/>
          <p:cNvSpPr txBox="1"/>
          <p:nvPr/>
        </p:nvSpPr>
        <p:spPr>
          <a:xfrm>
            <a:off y="2971319" x="4817014"/>
            <a:ext cy="1731299" cx="41522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Carbon dioxide enters the leaf through these stomata.</a:t>
            </a:r>
          </a:p>
        </p:txBody>
      </p:sp>
      <p:pic>
        <p:nvPicPr>
          <p:cNvPr id="661" name="Shape 661"/>
          <p:cNvPicPr preferRelativeResize="0"/>
          <p:nvPr/>
        </p:nvPicPr>
        <p:blipFill rotWithShape="1">
          <a:blip r:embed="rId3"/>
          <a:srcRect t="0" b="0" r="0" l="0"/>
          <a:stretch/>
        </p:blipFill>
        <p:spPr>
          <a:xfrm>
            <a:off y="492204" x="607116"/>
            <a:ext cy="1874583" cx="3749167"/>
          </a:xfrm>
          <a:prstGeom prst="rect">
            <a:avLst/>
          </a:prstGeom>
          <a:noFill/>
          <a:ln>
            <a:noFill/>
          </a:ln>
        </p:spPr>
      </p:pic>
      <p:pic>
        <p:nvPicPr>
          <p:cNvPr id="662" name="Shape 662"/>
          <p:cNvPicPr preferRelativeResize="0"/>
          <p:nvPr/>
        </p:nvPicPr>
        <p:blipFill rotWithShape="1">
          <a:blip r:embed="rId4"/>
          <a:srcRect t="0" b="0" r="0" l="0"/>
          <a:stretch/>
        </p:blipFill>
        <p:spPr>
          <a:xfrm>
            <a:off y="2651543" x="607116"/>
            <a:ext cy="2163081" cx="3845479"/>
          </a:xfrm>
          <a:prstGeom prst="rect">
            <a:avLst/>
          </a:prstGeom>
          <a:noFill/>
          <a:ln>
            <a:noFill/>
          </a:ln>
        </p:spPr>
      </p:pic>
      <p:grpSp>
        <p:nvGrpSpPr>
          <p:cNvPr id="663" name="Shape 663"/>
          <p:cNvGrpSpPr/>
          <p:nvPr/>
        </p:nvGrpSpPr>
        <p:grpSpPr>
          <a:xfrm>
            <a:off y="492204" x="1753957"/>
            <a:ext cy="1083869" cx="3268374"/>
            <a:chOff y="656272" x="1753957"/>
            <a:chExt cy="1445159" cx="3268374"/>
          </a:xfrm>
        </p:grpSpPr>
        <p:sp>
          <p:nvSpPr>
            <p:cNvPr id="664" name="Shape 664"/>
            <p:cNvSpPr txBox="1"/>
            <p:nvPr/>
          </p:nvSpPr>
          <p:spPr>
            <a:xfrm>
              <a:off y="656272" x="2692167"/>
              <a:ext cy="523219" cx="2330164"/>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 i="0">
                  <a:solidFill>
                    <a:schemeClr val="lt1"/>
                  </a:solidFill>
                  <a:latin typeface="Calibri"/>
                  <a:ea typeface="Calibri"/>
                  <a:cs typeface="Calibri"/>
                  <a:sym typeface="Calibri"/>
                </a:rPr>
                <a:t>stomata</a:t>
              </a:r>
            </a:p>
          </p:txBody>
        </p:sp>
        <p:cxnSp>
          <p:nvCxnSpPr>
            <p:cNvPr id="665" name="Shape 665"/>
            <p:cNvCxnSpPr/>
            <p:nvPr/>
          </p:nvCxnSpPr>
          <p:spPr>
            <a:xfrm flipH="1">
              <a:off y="917882" x="1753957"/>
              <a:ext cy="261609" cx="938210"/>
            </a:xfrm>
            <a:prstGeom prst="straightConnector1">
              <a:avLst/>
            </a:prstGeom>
            <a:noFill/>
            <a:ln w="50800" cap="flat">
              <a:solidFill>
                <a:schemeClr val="lt1"/>
              </a:solidFill>
              <a:prstDash val="solid"/>
              <a:round/>
              <a:headEnd w="med" len="med" type="none"/>
              <a:tailEnd w="lg" len="lg" type="stealth"/>
            </a:ln>
          </p:spPr>
        </p:cxnSp>
        <p:cxnSp>
          <p:nvCxnSpPr>
            <p:cNvPr id="666" name="Shape 666"/>
            <p:cNvCxnSpPr/>
            <p:nvPr/>
          </p:nvCxnSpPr>
          <p:spPr>
            <a:xfrm rot="10800000" flipH="1">
              <a:off y="1488873" x="3016312"/>
              <a:ext cy="303176" cx="921939"/>
            </a:xfrm>
            <a:prstGeom prst="straightConnector1">
              <a:avLst/>
            </a:prstGeom>
            <a:noFill/>
            <a:ln w="50800" cap="flat">
              <a:solidFill>
                <a:schemeClr val="lt1"/>
              </a:solidFill>
              <a:prstDash val="solid"/>
              <a:round/>
              <a:headEnd w="med" len="med" type="none"/>
              <a:tailEnd w="lg" len="lg" type="stealth"/>
            </a:ln>
          </p:spPr>
        </p:cxnSp>
      </p:grpSp>
      <p:sp>
        <p:nvSpPr>
          <p:cNvPr id="667" name="Shape 667"/>
          <p:cNvSpPr/>
          <p:nvPr/>
        </p:nvSpPr>
        <p:spPr>
          <a:xfrm>
            <a:off y="168974" x="4664114"/>
            <a:ext cy="1315800" cx="41978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The bottom part of a plant’s leaves has holes called </a:t>
            </a:r>
            <a:r>
              <a:rPr strike="noStrike" u="none" b="1" cap="none" baseline="0" sz="3600" lang="en" i="0">
                <a:solidFill>
                  <a:schemeClr val="dk1"/>
                </a:solidFill>
                <a:latin typeface="Calibri"/>
                <a:ea typeface="Calibri"/>
                <a:cs typeface="Calibri"/>
                <a:sym typeface="Calibri"/>
              </a:rPr>
              <a:t>stomata </a:t>
            </a:r>
            <a:r>
              <a:rPr strike="noStrike" u="none" cap="none" baseline="0" sz="3600" lang="en" i="0">
                <a:solidFill>
                  <a:schemeClr val="dk1"/>
                </a:solidFill>
                <a:latin typeface="Calibri"/>
                <a:ea typeface="Calibri"/>
                <a:cs typeface="Calibri"/>
                <a:sym typeface="Calibri"/>
              </a:rPr>
              <a:t>takes in carbon dioxide.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67"/>
                                        </p:tgtEl>
                                        <p:attrNameLst>
                                          <p:attrName>style.visibility</p:attrName>
                                        </p:attrNameLst>
                                      </p:cBhvr>
                                      <p:to>
                                        <p:strVal val="visible"/>
                                      </p:to>
                                    </p:set>
                                    <p:animEffect transition="in" filter="fade">
                                      <p:cBhvr>
                                        <p:cTn dur="2000"/>
                                        <p:tgtEl>
                                          <p:spTgt spid="66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60"/>
                                        </p:tgtEl>
                                        <p:attrNameLst>
                                          <p:attrName>style.visibility</p:attrName>
                                        </p:attrNameLst>
                                      </p:cBhvr>
                                      <p:to>
                                        <p:strVal val="visible"/>
                                      </p:to>
                                    </p:set>
                                    <p:animEffect transition="in" filter="fade">
                                      <p:cBhvr>
                                        <p:cTn dur="2000"/>
                                        <p:tgtEl>
                                          <p:spTgt spid="660"/>
                                        </p:tgtEl>
                                      </p:cBhvr>
                                    </p:animEffect>
                                  </p:childTnLst>
                                </p:cTn>
                              </p:par>
                            </p:childTnLst>
                          </p:cTn>
                        </p:par>
                        <p:par>
                          <p:cTn fill="hold">
                            <p:stCondLst>
                              <p:cond delay="2000"/>
                            </p:stCondLst>
                            <p:childTnLst>
                              <p:par>
                                <p:cTn presetID="2" fill="hold" presetSubtype="8" presetClass="entr" nodeType="afterEffect">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2000"/>
                                        <p:tgtEl>
                                          <p:spTgt spid="663"/>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1" name="Shape 671"/>
        <p:cNvGrpSpPr/>
        <p:nvPr/>
      </p:nvGrpSpPr>
      <p:grpSpPr>
        <a:xfrm>
          <a:off y="0" x="0"/>
          <a:ext cy="0" cx="0"/>
          <a:chOff y="0" x="0"/>
          <a:chExt cy="0" cx="0"/>
        </a:xfrm>
      </p:grpSpPr>
      <p:pic>
        <p:nvPicPr>
          <p:cNvPr id="672" name="Shape 672"/>
          <p:cNvPicPr preferRelativeResize="0"/>
          <p:nvPr/>
        </p:nvPicPr>
        <p:blipFill rotWithShape="1">
          <a:blip r:embed="rId3"/>
          <a:srcRect t="0" b="0" r="0" l="0"/>
          <a:stretch/>
        </p:blipFill>
        <p:spPr>
          <a:xfrm>
            <a:off y="476223" x="0"/>
            <a:ext cy="3971925" cx="4825999"/>
          </a:xfrm>
          <a:prstGeom prst="rect">
            <a:avLst/>
          </a:prstGeom>
          <a:noFill/>
          <a:ln>
            <a:noFill/>
          </a:ln>
        </p:spPr>
      </p:pic>
      <p:sp>
        <p:nvSpPr>
          <p:cNvPr id="673" name="Shape 673"/>
          <p:cNvSpPr txBox="1"/>
          <p:nvPr/>
        </p:nvSpPr>
        <p:spPr>
          <a:xfrm>
            <a:off y="2656094" x="4670973"/>
            <a:ext cy="2146741" cx="4251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The plant uses the light energy to manufacture food from carbon dioxide and water.</a:t>
            </a:r>
          </a:p>
        </p:txBody>
      </p:sp>
      <p:sp>
        <p:nvSpPr>
          <p:cNvPr id="674" name="Shape 674"/>
          <p:cNvSpPr txBox="1"/>
          <p:nvPr/>
        </p:nvSpPr>
        <p:spPr>
          <a:xfrm>
            <a:off y="13265" x="4551210"/>
            <a:ext cy="1315745" cx="4704805"/>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What part of the plant absorbs the light from the Sun?</a:t>
            </a:r>
          </a:p>
        </p:txBody>
      </p:sp>
      <p:sp>
        <p:nvSpPr>
          <p:cNvPr id="675" name="Shape 675"/>
          <p:cNvSpPr txBox="1"/>
          <p:nvPr/>
        </p:nvSpPr>
        <p:spPr>
          <a:xfrm>
            <a:off y="1340349" x="4566330"/>
            <a:ext cy="1315745" cx="4355843"/>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The green leaves of a plant absorb light energy from the Sun.</a:t>
            </a:r>
          </a:p>
        </p:txBody>
      </p:sp>
      <p:sp>
        <p:nvSpPr>
          <p:cNvPr id="676" name="Shape 676"/>
          <p:cNvSpPr/>
          <p:nvPr/>
        </p:nvSpPr>
        <p:spPr>
          <a:xfrm>
            <a:off y="907092" x="2434367"/>
            <a:ext cy="941109" cx="1421308"/>
          </a:xfrm>
          <a:prstGeom prst="frame">
            <a:avLst>
              <a:gd fmla="val 12500" name="adj1"/>
            </a:avLst>
          </a:prstGeom>
          <a:solidFill>
            <a:srgbClr val="32CE08"/>
          </a:solidFill>
          <a:ln w="9525" cap="flat">
            <a:solidFill>
              <a:srgbClr val="32CE08"/>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674"/>
                                        </p:tgtEl>
                                        <p:attrNameLst>
                                          <p:attrName>style.visibility</p:attrName>
                                        </p:attrNameLst>
                                      </p:cBhvr>
                                      <p:to>
                                        <p:strVal val="visible"/>
                                      </p:to>
                                    </p:set>
                                    <p:animEffect transition="in" filter="fade">
                                      <p:cBhvr>
                                        <p:cTn dur="2000"/>
                                        <p:tgtEl>
                                          <p:spTgt spid="67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75"/>
                                        </p:tgtEl>
                                        <p:attrNameLst>
                                          <p:attrName>style.visibility</p:attrName>
                                        </p:attrNameLst>
                                      </p:cBhvr>
                                      <p:to>
                                        <p:strVal val="visible"/>
                                      </p:to>
                                    </p:set>
                                    <p:animEffect transition="in" filter="fade">
                                      <p:cBhvr>
                                        <p:cTn dur="2000"/>
                                        <p:tgtEl>
                                          <p:spTgt spid="67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73"/>
                                        </p:tgtEl>
                                        <p:attrNameLst>
                                          <p:attrName>style.visibility</p:attrName>
                                        </p:attrNameLst>
                                      </p:cBhvr>
                                      <p:to>
                                        <p:strVal val="visible"/>
                                      </p:to>
                                    </p:set>
                                    <p:animEffect transition="in" filter="fade">
                                      <p:cBhvr>
                                        <p:cTn dur="2000"/>
                                        <p:tgtEl>
                                          <p:spTgt spid="673"/>
                                        </p:tgtEl>
                                      </p:cBhvr>
                                    </p:animEffect>
                                  </p:childTnLst>
                                </p:cTn>
                              </p:par>
                              <p:par>
                                <p:cTn presetID="2" fill="hold" presetSubtype="8" presetClass="entr" nodeType="withEffect">
                                  <p:stCondLst>
                                    <p:cond delay="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2000"/>
                                        <p:tgtEl>
                                          <p:spTgt spid="672"/>
                                        </p:tgtEl>
                                        <p:attrNameLst>
                                          <p:attrName>ppt_x</p:attrName>
                                        </p:attrNameLst>
                                      </p:cBhvr>
                                      <p:tavLst>
                                        <p:tav tm="0" fmla="">
                                          <p:val>
                                            <p:strVal val="#ppt_x-1"/>
                                          </p:val>
                                        </p:tav>
                                        <p:tav tm="100000" fmla="">
                                          <p:val>
                                            <p:strVal val="#ppt_x"/>
                                          </p:val>
                                        </p:tav>
                                      </p:tavLst>
                                    </p:anim>
                                  </p:childTnLst>
                                </p:cTn>
                              </p:par>
                            </p:childTnLst>
                          </p:cTn>
                        </p:par>
                        <p:par>
                          <p:cTn fill="hold">
                            <p:stCondLst>
                              <p:cond delay="2000"/>
                            </p:stCondLst>
                            <p:childTnLst>
                              <p:par>
                                <p:cTn presetID="2" fill="hold" presetSubtype="8" presetClass="entr" nodeType="afterEffect">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2000"/>
                                        <p:tgtEl>
                                          <p:spTgt spid="676"/>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0" name="Shape 680"/>
        <p:cNvGrpSpPr/>
        <p:nvPr/>
      </p:nvGrpSpPr>
      <p:grpSpPr>
        <a:xfrm>
          <a:off y="0" x="0"/>
          <a:ext cy="0" cx="0"/>
          <a:chOff y="0" x="0"/>
          <a:chExt cy="0" cx="0"/>
        </a:xfrm>
      </p:grpSpPr>
      <p:grpSp>
        <p:nvGrpSpPr>
          <p:cNvPr id="681" name="Shape 681"/>
          <p:cNvGrpSpPr/>
          <p:nvPr/>
        </p:nvGrpSpPr>
        <p:grpSpPr>
          <a:xfrm>
            <a:off y="170080" x="423368"/>
            <a:ext cy="4738184" cx="5322343"/>
            <a:chOff y="226773" x="423368"/>
            <a:chExt cy="6317579" cx="5322343"/>
          </a:xfrm>
        </p:grpSpPr>
        <p:pic>
          <p:nvPicPr>
            <p:cNvPr id="682" name="Shape 682"/>
            <p:cNvPicPr preferRelativeResize="0"/>
            <p:nvPr/>
          </p:nvPicPr>
          <p:blipFill rotWithShape="1">
            <a:blip r:embed="rId3"/>
            <a:srcRect t="0" b="0" r="0" l="0"/>
            <a:stretch/>
          </p:blipFill>
          <p:spPr>
            <a:xfrm>
              <a:off y="226773" x="423368"/>
              <a:ext cy="6317579" cx="5322343"/>
            </a:xfrm>
            <a:prstGeom prst="rect">
              <a:avLst/>
            </a:prstGeom>
            <a:noFill/>
            <a:ln>
              <a:noFill/>
            </a:ln>
          </p:spPr>
        </p:pic>
        <p:sp>
          <p:nvSpPr>
            <p:cNvPr id="683" name="Shape 683"/>
            <p:cNvSpPr txBox="1"/>
            <p:nvPr/>
          </p:nvSpPr>
          <p:spPr>
            <a:xfrm>
              <a:off y="6144489" x="1753955"/>
              <a:ext cy="261609" cx="1814435"/>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100" lang="en" i="0">
                  <a:solidFill>
                    <a:srgbClr val="1D1B10"/>
                  </a:solidFill>
                  <a:latin typeface="Calibri"/>
                  <a:ea typeface="Calibri"/>
                  <a:cs typeface="Calibri"/>
                  <a:sym typeface="Calibri"/>
                </a:rPr>
                <a:t>NASA</a:t>
              </a:r>
            </a:p>
          </p:txBody>
        </p:sp>
      </p:grpSp>
      <p:sp>
        <p:nvSpPr>
          <p:cNvPr id="684" name="Shape 684"/>
          <p:cNvSpPr txBox="1"/>
          <p:nvPr/>
        </p:nvSpPr>
        <p:spPr>
          <a:xfrm>
            <a:off y="1508042" x="5998978"/>
            <a:ext cy="1315745" cx="284261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Plant leaves grow towards light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684"/>
                                        </p:tgtEl>
                                        <p:attrNameLst>
                                          <p:attrName>style.visibility</p:attrName>
                                        </p:attrNameLst>
                                      </p:cBhvr>
                                      <p:to>
                                        <p:strVal val="visible"/>
                                      </p:to>
                                    </p:set>
                                    <p:animEffect transition="in" filter="fade">
                                      <p:cBhvr>
                                        <p:cTn dur="1000"/>
                                        <p:tgtEl>
                                          <p:spTgt spid="684"/>
                                        </p:tgtEl>
                                      </p:cBhvr>
                                    </p:animEffec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681"/>
                                        </p:tgtEl>
                                        <p:attrNameLst>
                                          <p:attrName>style.visibility</p:attrName>
                                        </p:attrNameLst>
                                      </p:cBhvr>
                                      <p:to>
                                        <p:strVal val="visible"/>
                                      </p:to>
                                    </p:set>
                                    <p:animEffect transition="in" filter="fade">
                                      <p:cBhvr>
                                        <p:cTn dur="2000"/>
                                        <p:tgtEl>
                                          <p:spTgt spid="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8" name="Shape 688"/>
        <p:cNvGrpSpPr/>
        <p:nvPr/>
      </p:nvGrpSpPr>
      <p:grpSpPr>
        <a:xfrm>
          <a:off y="0" x="0"/>
          <a:ext cy="0" cx="0"/>
          <a:chOff y="0" x="0"/>
          <a:chExt cy="0" cx="0"/>
        </a:xfrm>
      </p:grpSpPr>
      <p:sp>
        <p:nvSpPr>
          <p:cNvPr id="689" name="Shape 689"/>
          <p:cNvSpPr txBox="1"/>
          <p:nvPr/>
        </p:nvSpPr>
        <p:spPr>
          <a:xfrm>
            <a:off y="510240" x="650172"/>
            <a:ext cy="1315745" cx="7786952"/>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When plants make food in their leaves, the “waste” product is oxygen—the gas we must breathe in to stay alive.</a:t>
            </a:r>
          </a:p>
        </p:txBody>
      </p:sp>
      <p:sp>
        <p:nvSpPr>
          <p:cNvPr id="690" name="Shape 690"/>
          <p:cNvSpPr txBox="1"/>
          <p:nvPr/>
        </p:nvSpPr>
        <p:spPr>
          <a:xfrm>
            <a:off y="2596553" x="650172"/>
            <a:ext cy="900246" cx="7786952"/>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The plant gives off oxygen through the stomata in its leaves.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689"/>
                                        </p:tgtEl>
                                        <p:attrNameLst>
                                          <p:attrName>style.visibility</p:attrName>
                                        </p:attrNameLst>
                                      </p:cBhvr>
                                      <p:to>
                                        <p:strVal val="visible"/>
                                      </p:to>
                                    </p:set>
                                    <p:animEffect transition="in" filter="fade">
                                      <p:cBhvr>
                                        <p:cTn dur="2000"/>
                                        <p:tgtEl>
                                          <p:spTgt spid="68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90"/>
                                        </p:tgtEl>
                                        <p:attrNameLst>
                                          <p:attrName>style.visibility</p:attrName>
                                        </p:attrNameLst>
                                      </p:cBhvr>
                                      <p:to>
                                        <p:strVal val="visible"/>
                                      </p:to>
                                    </p:set>
                                    <p:animEffect transition="in" filter="fade">
                                      <p:cBhvr>
                                        <p:cTn dur="20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4" name="Shape 694"/>
        <p:cNvGrpSpPr/>
        <p:nvPr/>
      </p:nvGrpSpPr>
      <p:grpSpPr>
        <a:xfrm>
          <a:off y="0" x="0"/>
          <a:ext cy="0" cx="0"/>
          <a:chOff y="0" x="0"/>
          <a:chExt cy="0" cx="0"/>
        </a:xfrm>
      </p:grpSpPr>
      <p:pic>
        <p:nvPicPr>
          <p:cNvPr id="695" name="Shape 695"/>
          <p:cNvPicPr preferRelativeResize="0"/>
          <p:nvPr/>
        </p:nvPicPr>
        <p:blipFill rotWithShape="1">
          <a:blip r:embed="rId3"/>
          <a:srcRect t="0" b="0" r="0" l="0"/>
          <a:stretch/>
        </p:blipFill>
        <p:spPr>
          <a:xfrm>
            <a:off y="657588" x="514195"/>
            <a:ext cy="3696833" cx="3696833"/>
          </a:xfrm>
          <a:prstGeom prst="rect">
            <a:avLst/>
          </a:prstGeom>
          <a:noFill/>
          <a:ln>
            <a:noFill/>
          </a:ln>
        </p:spPr>
      </p:pic>
      <p:sp>
        <p:nvSpPr>
          <p:cNvPr id="696" name="Shape 696"/>
          <p:cNvSpPr txBox="1"/>
          <p:nvPr/>
        </p:nvSpPr>
        <p:spPr>
          <a:xfrm>
            <a:off y="657588" x="5821314"/>
            <a:ext cy="2977738" cx="306564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Here is photosynthesis</a:t>
            </a:r>
          </a:p>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in a nutshell.</a:t>
            </a:r>
          </a:p>
          <a:p>
            <a:pPr algn="l" rtl="0" lvl="0" marR="0" indent="0" marL="0">
              <a:spcBef>
                <a:spcPts val="0"/>
              </a:spcBef>
              <a:buNone/>
            </a:pPr>
            <a:r>
              <a:t/>
            </a:r>
            <a:endParaRPr strike="noStrike" u="none" b="0" cap="none" baseline="0" sz="3600" i="0">
              <a:solidFill>
                <a:schemeClr val="dk1"/>
              </a:solidFill>
              <a:latin typeface="Calibri"/>
              <a:ea typeface="Calibri"/>
              <a:cs typeface="Calibri"/>
              <a:sym typeface="Calibri"/>
            </a:endParaRPr>
          </a:p>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Can you explain what is happening?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txBox="1"/>
          <p:nvPr>
            <p:ph type="title"/>
          </p:nvPr>
        </p:nvSpPr>
        <p:spPr>
          <a:xfrm>
            <a:off y="205977" x="457200"/>
            <a:ext cy="857250" cx="8229600"/>
          </a:xfrm>
          <a:prstGeom prst="rect">
            <a:avLst/>
          </a:prstGeom>
          <a:solidFill>
            <a:srgbClr val="B0DFA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Examples of herbivore, carnivore and omnivore animals.</a:t>
            </a:r>
          </a:p>
        </p:txBody>
      </p:sp>
      <p:pic>
        <p:nvPicPr>
          <p:cNvPr id="204" name="Shape 204"/>
          <p:cNvPicPr preferRelativeResize="0"/>
          <p:nvPr/>
        </p:nvPicPr>
        <p:blipFill rotWithShape="1">
          <a:blip r:embed="rId3"/>
          <a:srcRect t="0" b="0" r="0" l="0"/>
          <a:stretch/>
        </p:blipFill>
        <p:spPr>
          <a:xfrm>
            <a:off y="1160858" x="438150"/>
            <a:ext cy="3470671" cx="8267699"/>
          </a:xfrm>
          <a:prstGeom prst="rect">
            <a:avLst/>
          </a:prstGeom>
          <a:noFill/>
          <a:ln>
            <a:noFill/>
          </a:ln>
        </p:spPr>
      </p:pic>
      <p:sp>
        <p:nvSpPr>
          <p:cNvPr id="205" name="Shape 205"/>
          <p:cNvSpPr txBox="1"/>
          <p:nvPr/>
        </p:nvSpPr>
        <p:spPr>
          <a:xfrm>
            <a:off y="4083843" x="1547812"/>
            <a:ext cy="277415" cx="6048374"/>
          </a:xfrm>
          <a:prstGeom prst="rect">
            <a:avLst/>
          </a:prstGeom>
          <a:solidFill>
            <a:srgbClr val="B0DFA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55A839"/>
              </a:buClr>
              <a:buSzPct val="25000"/>
              <a:buFont typeface="Arial"/>
              <a:buNone/>
            </a:pPr>
            <a:r>
              <a:rPr strike="noStrike" u="none" b="0" cap="none" baseline="0" sz="1800" lang="en" i="0">
                <a:solidFill>
                  <a:srgbClr val="55A839"/>
                </a:solidFill>
                <a:latin typeface="Arial"/>
                <a:ea typeface="Arial"/>
                <a:cs typeface="Arial"/>
                <a:sym typeface="Arial"/>
              </a:rPr>
              <a:t>They get energy from different ways, let’s learn about it.</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0" name="Shape 700"/>
        <p:cNvGrpSpPr/>
        <p:nvPr/>
      </p:nvGrpSpPr>
      <p:grpSpPr>
        <a:xfrm>
          <a:off y="0" x="0"/>
          <a:ext cy="0" cx="0"/>
          <a:chOff y="0" x="0"/>
          <a:chExt cy="0" cx="0"/>
        </a:xfrm>
      </p:grpSpPr>
      <p:sp>
        <p:nvSpPr>
          <p:cNvPr id="701" name="Shape 701"/>
          <p:cNvSpPr/>
          <p:nvPr/>
        </p:nvSpPr>
        <p:spPr>
          <a:xfrm>
            <a:off y="2579759" x="2492858"/>
            <a:ext cy="692400" cx="3805499"/>
          </a:xfrm>
          <a:prstGeom prst="rect">
            <a:avLst/>
          </a:prstGeom>
          <a:noFill/>
          <a:ln>
            <a:noFill/>
          </a:ln>
        </p:spPr>
        <p:txBody>
          <a:bodyPr bIns="45700" rIns="91425" lIns="91425" tIns="45700" anchor="t" anchorCtr="0">
            <a:noAutofit/>
          </a:bodyPr>
          <a:lstStyle/>
          <a:p>
            <a:pPr algn="l" rtl="0" lvl="0" marR="0" indent="-742950" marL="742950">
              <a:spcBef>
                <a:spcPts val="0"/>
              </a:spcBef>
              <a:buSzPct val="25000"/>
              <a:buNone/>
            </a:pPr>
            <a:r>
              <a:rPr strike="noStrike" u="none" b="0" cap="none" baseline="0" sz="5400" lang="en" i="0">
                <a:solidFill>
                  <a:schemeClr val="dk1"/>
                </a:solidFill>
                <a:latin typeface="Calibri"/>
                <a:ea typeface="Calibri"/>
                <a:cs typeface="Calibri"/>
                <a:sym typeface="Calibri"/>
              </a:rPr>
              <a:t>transpiration</a:t>
            </a:r>
          </a:p>
        </p:txBody>
      </p:sp>
      <p:sp>
        <p:nvSpPr>
          <p:cNvPr id="702" name="Shape 702"/>
          <p:cNvSpPr/>
          <p:nvPr/>
        </p:nvSpPr>
        <p:spPr>
          <a:xfrm>
            <a:off y="3502164" x="0"/>
            <a:ext cy="484799" cx="9144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600" lang="en" i="0">
                <a:solidFill>
                  <a:schemeClr val="dk1"/>
                </a:solidFill>
                <a:latin typeface="Calibri"/>
                <a:ea typeface="Calibri"/>
                <a:cs typeface="Calibri"/>
                <a:sym typeface="Calibri"/>
              </a:rPr>
              <a:t>The loss of water vapor through the stomata. </a:t>
            </a:r>
          </a:p>
        </p:txBody>
      </p:sp>
      <p:pic>
        <p:nvPicPr>
          <p:cNvPr id="703" name="Shape 703"/>
          <p:cNvPicPr preferRelativeResize="0"/>
          <p:nvPr/>
        </p:nvPicPr>
        <p:blipFill rotWithShape="1">
          <a:blip r:embed="rId3"/>
          <a:srcRect t="0" b="0" r="0" l="0"/>
          <a:stretch/>
        </p:blipFill>
        <p:spPr>
          <a:xfrm>
            <a:off y="329728" x="2521045"/>
            <a:ext cy="1874699" cx="3749099"/>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701"/>
                                        </p:tgtEl>
                                        <p:attrNameLst>
                                          <p:attrName>style.visibility</p:attrName>
                                        </p:attrNameLst>
                                      </p:cBhvr>
                                      <p:to>
                                        <p:strVal val="visible"/>
                                      </p:to>
                                    </p:set>
                                    <p:animEffect transition="in" filter="fade">
                                      <p:cBhvr>
                                        <p:cTn dur="2000"/>
                                        <p:tgtEl>
                                          <p:spTgt spid="701"/>
                                        </p:tgtEl>
                                      </p:cBhvr>
                                    </p:animEffect>
                                  </p:childTnLst>
                                </p:cTn>
                              </p:par>
                            </p:childTnLst>
                          </p:cTn>
                        </p:par>
                        <p:par>
                          <p:cTn fill="hold">
                            <p:stCondLst>
                              <p:cond delay="2000"/>
                            </p:stCondLst>
                            <p:childTnLst>
                              <p:par>
                                <p:cTn presetID="10" fill="hold" presetSubtype="0" presetClass="entr" nodeType="afterEffect">
                                  <p:stCondLst>
                                    <p:cond delay="0"/>
                                  </p:stCondLst>
                                  <p:childTnLst>
                                    <p:set>
                                      <p:cBhvr>
                                        <p:cTn dur="1" fill="hold">
                                          <p:stCondLst>
                                            <p:cond delay="0"/>
                                          </p:stCondLst>
                                        </p:cTn>
                                        <p:tgtEl>
                                          <p:spTgt spid="703"/>
                                        </p:tgtEl>
                                        <p:attrNameLst>
                                          <p:attrName>style.visibility</p:attrName>
                                        </p:attrNameLst>
                                      </p:cBhvr>
                                      <p:to>
                                        <p:strVal val="visible"/>
                                      </p:to>
                                    </p:set>
                                    <p:animEffect transition="in" filter="fade">
                                      <p:cBhvr>
                                        <p:cTn dur="5000"/>
                                        <p:tgtEl>
                                          <p:spTgt spid="70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02"/>
                                        </p:tgtEl>
                                        <p:attrNameLst>
                                          <p:attrName>style.visibility</p:attrName>
                                        </p:attrNameLst>
                                      </p:cBhvr>
                                      <p:to>
                                        <p:strVal val="visible"/>
                                      </p:to>
                                    </p:set>
                                    <p:animEffect transition="in" filter="fade">
                                      <p:cBhvr>
                                        <p:cTn dur="2000"/>
                                        <p:tgtEl>
                                          <p:spTgt spid="7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7" name="Shape 707"/>
        <p:cNvGrpSpPr/>
        <p:nvPr/>
      </p:nvGrpSpPr>
      <p:grpSpPr>
        <a:xfrm>
          <a:off y="0" x="0"/>
          <a:ext cy="0" cx="0"/>
          <a:chOff y="0" x="0"/>
          <a:chExt cy="0" cx="0"/>
        </a:xfrm>
      </p:grpSpPr>
      <p:sp>
        <p:nvSpPr>
          <p:cNvPr id="708" name="Shape 708"/>
          <p:cNvSpPr txBox="1"/>
          <p:nvPr/>
        </p:nvSpPr>
        <p:spPr>
          <a:xfrm>
            <a:off y="-53607" x="468729"/>
            <a:ext cy="900246" cx="8043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 i="0">
                <a:solidFill>
                  <a:schemeClr val="dk1"/>
                </a:solidFill>
                <a:latin typeface="Calibri"/>
                <a:ea typeface="Calibri"/>
                <a:cs typeface="Calibri"/>
                <a:sym typeface="Calibri"/>
              </a:rPr>
              <a:t>As usual, things are not as simple as it may seem.</a:t>
            </a:r>
          </a:p>
        </p:txBody>
      </p:sp>
      <p:sp>
        <p:nvSpPr>
          <p:cNvPr id="709" name="Shape 709"/>
          <p:cNvSpPr txBox="1"/>
          <p:nvPr/>
        </p:nvSpPr>
        <p:spPr>
          <a:xfrm>
            <a:off y="834145" x="435741"/>
            <a:ext cy="1315745" cx="852287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 i="0">
                <a:solidFill>
                  <a:schemeClr val="dk1"/>
                </a:solidFill>
                <a:latin typeface="Calibri"/>
                <a:ea typeface="Calibri"/>
                <a:cs typeface="Calibri"/>
                <a:sym typeface="Calibri"/>
              </a:rPr>
              <a:t>Plants do not make food for animals.  They make it for themselves so that they can grow and carry out their life processes.</a:t>
            </a:r>
          </a:p>
        </p:txBody>
      </p:sp>
      <p:sp>
        <p:nvSpPr>
          <p:cNvPr id="710" name="Shape 710"/>
          <p:cNvSpPr txBox="1"/>
          <p:nvPr/>
        </p:nvSpPr>
        <p:spPr>
          <a:xfrm>
            <a:off y="2251878" x="435904"/>
            <a:ext cy="1731299" cx="8708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 i="0">
                <a:solidFill>
                  <a:schemeClr val="dk1"/>
                </a:solidFill>
                <a:latin typeface="Calibri"/>
                <a:ea typeface="Calibri"/>
                <a:cs typeface="Calibri"/>
                <a:sym typeface="Calibri"/>
              </a:rPr>
              <a:t>Like animals they need to absorb oxygen.  Plants take oxygen in through the stomata and through their roots and use it to burn their food for energy.</a:t>
            </a:r>
          </a:p>
        </p:txBody>
      </p:sp>
      <p:sp>
        <p:nvSpPr>
          <p:cNvPr id="711" name="Shape 711"/>
          <p:cNvSpPr txBox="1"/>
          <p:nvPr/>
        </p:nvSpPr>
        <p:spPr>
          <a:xfrm>
            <a:off y="3758071" x="435904"/>
            <a:ext cy="900299" cx="8708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 i="0">
                <a:solidFill>
                  <a:schemeClr val="dk1"/>
                </a:solidFill>
                <a:latin typeface="Calibri"/>
                <a:ea typeface="Calibri"/>
                <a:cs typeface="Calibri"/>
                <a:sym typeface="Calibri"/>
              </a:rPr>
              <a:t>The process of using oxygen to burn food for energy is called </a:t>
            </a:r>
            <a:r>
              <a:rPr strike="noStrike" u="none" b="1" cap="none" baseline="0" sz="3200" lang="en" i="0">
                <a:solidFill>
                  <a:schemeClr val="dk1"/>
                </a:solidFill>
                <a:latin typeface="Calibri"/>
                <a:ea typeface="Calibri"/>
                <a:cs typeface="Calibri"/>
                <a:sym typeface="Calibri"/>
              </a:rPr>
              <a:t>respiration.</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708"/>
                                        </p:tgtEl>
                                        <p:attrNameLst>
                                          <p:attrName>style.visibility</p:attrName>
                                        </p:attrNameLst>
                                      </p:cBhvr>
                                      <p:to>
                                        <p:strVal val="visible"/>
                                      </p:to>
                                    </p:set>
                                    <p:animEffect transition="in" filter="fade">
                                      <p:cBhvr>
                                        <p:cTn dur="2000"/>
                                        <p:tgtEl>
                                          <p:spTgt spid="708"/>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09"/>
                                        </p:tgtEl>
                                        <p:attrNameLst>
                                          <p:attrName>style.visibility</p:attrName>
                                        </p:attrNameLst>
                                      </p:cBhvr>
                                      <p:to>
                                        <p:strVal val="visible"/>
                                      </p:to>
                                    </p:set>
                                    <p:animEffect transition="in" filter="fade">
                                      <p:cBhvr>
                                        <p:cTn dur="2000"/>
                                        <p:tgtEl>
                                          <p:spTgt spid="70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10"/>
                                        </p:tgtEl>
                                        <p:attrNameLst>
                                          <p:attrName>style.visibility</p:attrName>
                                        </p:attrNameLst>
                                      </p:cBhvr>
                                      <p:to>
                                        <p:strVal val="visible"/>
                                      </p:to>
                                    </p:set>
                                    <p:animEffect transition="in" filter="fade">
                                      <p:cBhvr>
                                        <p:cTn dur="2000"/>
                                        <p:tgtEl>
                                          <p:spTgt spid="71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11"/>
                                        </p:tgtEl>
                                        <p:attrNameLst>
                                          <p:attrName>style.visibility</p:attrName>
                                        </p:attrNameLst>
                                      </p:cBhvr>
                                      <p:to>
                                        <p:strVal val="visible"/>
                                      </p:to>
                                    </p:set>
                                    <p:animEffect transition="in" filter="fade">
                                      <p:cBhvr>
                                        <p:cTn dur="2000"/>
                                        <p:tgtEl>
                                          <p:spTgt spid="7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5" name="Shape 715"/>
        <p:cNvGrpSpPr/>
        <p:nvPr/>
      </p:nvGrpSpPr>
      <p:grpSpPr>
        <a:xfrm>
          <a:off y="0" x="0"/>
          <a:ext cy="0" cx="0"/>
          <a:chOff y="0" x="0"/>
          <a:chExt cy="0" cx="0"/>
        </a:xfrm>
      </p:grpSpPr>
      <p:sp>
        <p:nvSpPr>
          <p:cNvPr id="716" name="Shape 716"/>
          <p:cNvSpPr txBox="1"/>
          <p:nvPr>
            <p:ph idx="1" type="body"/>
          </p:nvPr>
        </p:nvSpPr>
        <p:spPr>
          <a:xfrm>
            <a:off y="1358350" x="1626237"/>
            <a:ext cy="3200399" cx="5475299"/>
          </a:xfrm>
          <a:prstGeom prst="rect">
            <a:avLst/>
          </a:prstGeom>
          <a:noFill/>
          <a:ln>
            <a:noFill/>
          </a:ln>
        </p:spPr>
        <p:txBody>
          <a:bodyPr bIns="45700" rIns="91425" lIns="91425" tIns="45700" anchor="t" anchorCtr="0">
            <a:noAutofit/>
          </a:bodyPr>
          <a:lstStyle/>
          <a:p>
            <a:pPr algn="ctr" rtl="0" lvl="0" marR="0" indent="-342900" marL="342900">
              <a:lnSpc>
                <a:spcPct val="100000"/>
              </a:lnSpc>
              <a:spcBef>
                <a:spcPts val="0"/>
              </a:spcBef>
              <a:spcAft>
                <a:spcPts val="0"/>
              </a:spcAft>
              <a:buClr>
                <a:schemeClr val="hlink"/>
              </a:buClr>
              <a:buSzPct val="25000"/>
              <a:buFont typeface="Comic Sans MS"/>
              <a:buNone/>
            </a:pPr>
            <a:r>
              <a:rPr strike="noStrike" u="none" b="1" cap="none" baseline="0" sz="6000" lang="en" i="0">
                <a:solidFill>
                  <a:srgbClr val="387026"/>
                </a:solidFill>
                <a:latin typeface="Abril Fatface"/>
                <a:ea typeface="Abril Fatface"/>
                <a:cs typeface="Abril Fatface"/>
                <a:sym typeface="Abril Fatface"/>
              </a:rPr>
              <a:t>Why are plants green?</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1" name="Shape 721"/>
        <p:cNvGrpSpPr/>
        <p:nvPr/>
      </p:nvGrpSpPr>
      <p:grpSpPr>
        <a:xfrm>
          <a:off y="0" x="0"/>
          <a:ext cy="0" cx="0"/>
          <a:chOff y="0" x="0"/>
          <a:chExt cy="0" cx="0"/>
        </a:xfrm>
      </p:grpSpPr>
      <p:sp>
        <p:nvSpPr>
          <p:cNvPr id="722" name="Shape 722"/>
          <p:cNvSpPr txBox="1"/>
          <p:nvPr>
            <p:ph idx="1" type="body"/>
          </p:nvPr>
        </p:nvSpPr>
        <p:spPr>
          <a:xfrm>
            <a:off y="171450" x="228600"/>
            <a:ext cy="4057799" cx="8610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387026"/>
              </a:buClr>
              <a:buSzPct val="100000"/>
              <a:buFont typeface="Arial"/>
              <a:buChar char="▪"/>
            </a:pPr>
            <a:r>
              <a:rPr strike="noStrike" u="sng" b="0" cap="none" baseline="0" sz="2800" lang="en" i="0">
                <a:solidFill>
                  <a:srgbClr val="387026"/>
                </a:solidFill>
                <a:latin typeface="Arial"/>
                <a:ea typeface="Arial"/>
                <a:cs typeface="Arial"/>
                <a:sym typeface="Arial"/>
              </a:rPr>
              <a:t>pigment</a:t>
            </a:r>
            <a:r>
              <a:rPr strike="noStrike" u="none" b="0" cap="none" baseline="0" sz="2800" lang="en" i="0">
                <a:solidFill>
                  <a:srgbClr val="387026"/>
                </a:solidFill>
                <a:latin typeface="Arial"/>
                <a:ea typeface="Arial"/>
                <a:cs typeface="Arial"/>
                <a:sym typeface="Arial"/>
              </a:rPr>
              <a:t> a compound that absorbs light</a:t>
            </a:r>
          </a:p>
          <a:p>
            <a:pPr algn="l" rtl="0" lvl="1" marR="0" indent="-285750" marL="742950">
              <a:lnSpc>
                <a:spcPct val="100000"/>
              </a:lnSpc>
              <a:spcBef>
                <a:spcPts val="480"/>
              </a:spcBef>
              <a:spcAft>
                <a:spcPts val="0"/>
              </a:spcAft>
              <a:buClr>
                <a:srgbClr val="387026"/>
              </a:buClr>
              <a:buSzPct val="100000"/>
              <a:buFont typeface="Arial"/>
              <a:buChar char="▪"/>
            </a:pPr>
            <a:r>
              <a:rPr strike="noStrike" u="none" b="0" cap="none" baseline="0" sz="2400" lang="en" i="0">
                <a:solidFill>
                  <a:srgbClr val="387026"/>
                </a:solidFill>
                <a:latin typeface="Arial"/>
                <a:ea typeface="Arial"/>
                <a:cs typeface="Arial"/>
                <a:sym typeface="Arial"/>
              </a:rPr>
              <a:t> </a:t>
            </a:r>
            <a:r>
              <a:rPr strike="noStrike" u="none" b="0" cap="none" baseline="0" sz="2400" lang="en" i="1">
                <a:solidFill>
                  <a:srgbClr val="387026"/>
                </a:solidFill>
                <a:latin typeface="Arial"/>
                <a:ea typeface="Arial"/>
                <a:cs typeface="Arial"/>
                <a:sym typeface="Arial"/>
              </a:rPr>
              <a:t>different pigments absorb different wavelengths of white light. </a:t>
            </a:r>
          </a:p>
          <a:p>
            <a:pPr algn="l" rtl="0" lvl="0" marR="0" indent="-165100" marL="342900">
              <a:spcBef>
                <a:spcPts val="560"/>
              </a:spcBef>
              <a:spcAft>
                <a:spcPts val="0"/>
              </a:spcAft>
              <a:buClr>
                <a:schemeClr val="hlink"/>
              </a:buClr>
              <a:buFont typeface="Arial"/>
              <a:buNone/>
            </a:pPr>
            <a:r>
              <a:t/>
            </a:r>
            <a:endParaRPr strike="noStrike" u="none" b="0" cap="none" baseline="0" sz="2800" i="0">
              <a:solidFill>
                <a:srgbClr val="387026"/>
              </a:solidFill>
              <a:latin typeface="Arial"/>
              <a:ea typeface="Arial"/>
              <a:cs typeface="Arial"/>
              <a:sym typeface="Arial"/>
            </a:endParaRPr>
          </a:p>
          <a:p>
            <a:pPr algn="l" rtl="0" lvl="0" marR="0" indent="-342900" marL="342900">
              <a:lnSpc>
                <a:spcPct val="100000"/>
              </a:lnSpc>
              <a:spcBef>
                <a:spcPts val="560"/>
              </a:spcBef>
              <a:spcAft>
                <a:spcPts val="0"/>
              </a:spcAft>
              <a:buClr>
                <a:srgbClr val="387026"/>
              </a:buClr>
              <a:buSzPct val="100000"/>
              <a:buFont typeface="Arial"/>
              <a:buChar char="▪"/>
            </a:pPr>
            <a:r>
              <a:rPr strike="noStrike" u="sng" b="1" cap="none" baseline="0" sz="2800" lang="en" i="0">
                <a:solidFill>
                  <a:srgbClr val="387026"/>
                </a:solidFill>
                <a:latin typeface="Arial"/>
                <a:ea typeface="Arial"/>
                <a:cs typeface="Arial"/>
                <a:sym typeface="Arial"/>
              </a:rPr>
              <a:t>chlorophyll</a:t>
            </a:r>
            <a:r>
              <a:rPr strike="noStrike" u="none" b="0" cap="none" baseline="0" sz="2800" lang="en" i="0">
                <a:solidFill>
                  <a:srgbClr val="387026"/>
                </a:solidFill>
                <a:latin typeface="Arial"/>
                <a:ea typeface="Arial"/>
                <a:cs typeface="Arial"/>
                <a:sym typeface="Arial"/>
              </a:rPr>
              <a:t> is a pigment that absorbs red &amp; blue light (photons) so green is reflected or transmitted. </a:t>
            </a:r>
          </a:p>
          <a:p>
            <a:pPr algn="l" rtl="0" lvl="0" marR="0" indent="-165100" marL="342900">
              <a:spcBef>
                <a:spcPts val="560"/>
              </a:spcBef>
              <a:spcAft>
                <a:spcPts val="0"/>
              </a:spcAft>
              <a:buClr>
                <a:schemeClr val="hlink"/>
              </a:buClr>
              <a:buFont typeface="Arial"/>
              <a:buNone/>
            </a:pPr>
            <a:r>
              <a:t/>
            </a:r>
            <a:endParaRPr strike="noStrike" u="none" b="0" cap="none" baseline="0" sz="2800" i="0">
              <a:solidFill>
                <a:srgbClr val="387026"/>
              </a:solidFill>
              <a:latin typeface="Arial"/>
              <a:ea typeface="Arial"/>
              <a:cs typeface="Arial"/>
              <a:sym typeface="Arial"/>
            </a:endParaRPr>
          </a:p>
          <a:p>
            <a:pPr algn="l" rtl="0" lvl="0" marR="0" indent="-342900" marL="342900">
              <a:lnSpc>
                <a:spcPct val="100000"/>
              </a:lnSpc>
              <a:spcBef>
                <a:spcPts val="560"/>
              </a:spcBef>
              <a:spcAft>
                <a:spcPts val="0"/>
              </a:spcAft>
              <a:buClr>
                <a:srgbClr val="387026"/>
              </a:buClr>
              <a:buSzPct val="100000"/>
              <a:buFont typeface="Arial"/>
              <a:buChar char="▪"/>
            </a:pPr>
            <a:r>
              <a:rPr strike="noStrike" u="none" b="0" cap="none" baseline="0" sz="2800" lang="en" i="0">
                <a:solidFill>
                  <a:srgbClr val="387026"/>
                </a:solidFill>
                <a:latin typeface="Arial"/>
                <a:ea typeface="Arial"/>
                <a:cs typeface="Arial"/>
                <a:sym typeface="Arial"/>
              </a:rPr>
              <a:t>Chlorophyll is located in the thylakoid membranes</a:t>
            </a:r>
          </a:p>
          <a:p>
            <a:pPr rtl="0" lvl="0" indent="0">
              <a:spcBef>
                <a:spcPts val="560"/>
              </a:spcBef>
              <a:buClr>
                <a:srgbClr val="000000"/>
              </a:buClr>
              <a:buSzPct val="39285"/>
              <a:buFont typeface="Arial"/>
              <a:buNone/>
            </a:pPr>
            <a:r>
              <a:rPr sz="2800" lang="en">
                <a:solidFill>
                  <a:srgbClr val="387026"/>
                </a:solidFill>
              </a:rPr>
              <a:t>So, </a:t>
            </a:r>
            <a:r>
              <a:rPr b="1" sz="2800" lang="en">
                <a:solidFill>
                  <a:srgbClr val="387026"/>
                </a:solidFill>
              </a:rPr>
              <a:t>Plants are green because the green wavelength is reflected, not absorbed.</a:t>
            </a:r>
          </a:p>
          <a:p>
            <a:pPr rtl="0" lvl="0" indent="177800">
              <a:spcBef>
                <a:spcPts val="560"/>
              </a:spcBef>
              <a:buClr>
                <a:srgbClr val="000000"/>
              </a:buClr>
              <a:buFont typeface="Arial"/>
              <a:buNone/>
            </a:pPr>
            <a:r>
              <a:t/>
            </a:r>
            <a:endParaRPr sz="2800">
              <a:solidFill>
                <a:schemeClr val="lt1"/>
              </a:solidFill>
            </a:endParaRPr>
          </a:p>
          <a:p>
            <a:pPr algn="l" rtl="0" lvl="0" marR="0" indent="-165100" marL="342900">
              <a:spcBef>
                <a:spcPts val="560"/>
              </a:spcBef>
              <a:spcAft>
                <a:spcPts val="0"/>
              </a:spcAft>
              <a:buClr>
                <a:schemeClr val="hlink"/>
              </a:buClr>
              <a:buFont typeface="Arial"/>
              <a:buNone/>
            </a:pPr>
            <a:r>
              <a:t/>
            </a:r>
            <a:endParaRPr sz="2800">
              <a:solidFill>
                <a:srgbClr val="CC3300"/>
              </a:solidFill>
            </a:endParaRPr>
          </a:p>
          <a:p>
            <a:pPr algn="l" rtl="0" lvl="0" marR="0" indent="-165100" marL="342900">
              <a:spcBef>
                <a:spcPts val="560"/>
              </a:spcBef>
              <a:spcAft>
                <a:spcPts val="0"/>
              </a:spcAft>
              <a:buClr>
                <a:schemeClr val="hlink"/>
              </a:buClr>
              <a:buFont typeface="Arial"/>
              <a:buNone/>
            </a:pPr>
            <a:r>
              <a:t/>
            </a:r>
            <a:endParaRPr sz="2800">
              <a:solidFill>
                <a:srgbClr val="CC3300"/>
              </a:solidFill>
            </a:endParaRPr>
          </a:p>
          <a:p>
            <a:pPr algn="l" rtl="0" lvl="0" marR="0" indent="-139700" marL="342900">
              <a:spcBef>
                <a:spcPts val="640"/>
              </a:spcBef>
              <a:spcAft>
                <a:spcPts val="0"/>
              </a:spcAft>
              <a:buClr>
                <a:schemeClr val="hlink"/>
              </a:buClr>
              <a:buFont typeface="Arial"/>
              <a:buNone/>
            </a:pPr>
            <a:r>
              <a:t/>
            </a:r>
            <a:endParaRP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7" name="Shape 727"/>
        <p:cNvGrpSpPr/>
        <p:nvPr/>
      </p:nvGrpSpPr>
      <p:grpSpPr>
        <a:xfrm>
          <a:off y="0" x="0"/>
          <a:ext cy="0" cx="0"/>
          <a:chOff y="0" x="0"/>
          <a:chExt cy="0" cx="0"/>
        </a:xfrm>
      </p:grpSpPr>
      <p:sp>
        <p:nvSpPr>
          <p:cNvPr id="728" name="Shape 728"/>
          <p:cNvSpPr txBox="1"/>
          <p:nvPr>
            <p:ph type="title"/>
          </p:nvPr>
        </p:nvSpPr>
        <p:spPr>
          <a:xfrm>
            <a:off y="205977" x="457200"/>
            <a:ext cy="8574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Arial Black"/>
              <a:buNone/>
            </a:pPr>
            <a:r>
              <a:rPr strike="noStrike" u="none" b="1" cap="none" baseline="0" sz="4400" lang="en" i="0">
                <a:solidFill>
                  <a:schemeClr val="accent6"/>
                </a:solidFill>
                <a:latin typeface="Arial Black"/>
                <a:ea typeface="Arial Black"/>
                <a:cs typeface="Arial Black"/>
                <a:sym typeface="Arial Black"/>
              </a:rPr>
              <a:t>2 types of chlorophyll	</a:t>
            </a:r>
          </a:p>
        </p:txBody>
      </p:sp>
      <p:sp>
        <p:nvSpPr>
          <p:cNvPr id="729" name="Shape 729"/>
          <p:cNvSpPr txBox="1"/>
          <p:nvPr>
            <p:ph idx="1" type="body"/>
          </p:nvPr>
        </p:nvSpPr>
        <p:spPr>
          <a:xfrm>
            <a:off y="971550" x="838200"/>
            <a:ext cy="3600599" cx="80073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accent3"/>
              </a:buClr>
              <a:buSzPct val="100000"/>
              <a:buFont typeface="Arial"/>
              <a:buChar char="▪"/>
            </a:pPr>
            <a:r>
              <a:rPr strike="noStrike" u="none" b="0" cap="none" baseline="0" sz="3200" lang="en" i="0">
                <a:solidFill>
                  <a:schemeClr val="accent3"/>
                </a:solidFill>
                <a:latin typeface="Arial"/>
                <a:ea typeface="Arial"/>
                <a:cs typeface="Arial"/>
                <a:sym typeface="Arial"/>
              </a:rPr>
              <a:t>Chlorophyll </a:t>
            </a:r>
            <a:r>
              <a:rPr strike="noStrike" u="none" b="0" cap="none" baseline="0" sz="3200" lang="en" i="1">
                <a:solidFill>
                  <a:schemeClr val="accent3"/>
                </a:solidFill>
                <a:latin typeface="Arial"/>
                <a:ea typeface="Arial"/>
                <a:cs typeface="Arial"/>
                <a:sym typeface="Arial"/>
              </a:rPr>
              <a:t>a</a:t>
            </a:r>
            <a:r>
              <a:rPr strike="noStrike" u="none" b="0" cap="none" baseline="0" sz="3200" lang="en" i="0">
                <a:solidFill>
                  <a:schemeClr val="accent3"/>
                </a:solidFill>
                <a:latin typeface="Arial"/>
                <a:ea typeface="Arial"/>
                <a:cs typeface="Arial"/>
                <a:sym typeface="Arial"/>
              </a:rPr>
              <a:t> – involved in </a:t>
            </a:r>
            <a:r>
              <a:rPr strike="noStrike" u="sng" b="0" cap="none" baseline="0" sz="3200" lang="en" i="0">
                <a:solidFill>
                  <a:schemeClr val="accent3"/>
                </a:solidFill>
                <a:latin typeface="Arial"/>
                <a:ea typeface="Arial"/>
                <a:cs typeface="Arial"/>
                <a:sym typeface="Arial"/>
              </a:rPr>
              <a:t>light reactions</a:t>
            </a:r>
          </a:p>
          <a:p>
            <a:pPr algn="l" rtl="0" lvl="0" marR="0" indent="-342900" marL="342900">
              <a:lnSpc>
                <a:spcPct val="100000"/>
              </a:lnSpc>
              <a:spcBef>
                <a:spcPts val="0"/>
              </a:spcBef>
              <a:spcAft>
                <a:spcPts val="0"/>
              </a:spcAft>
              <a:buClr>
                <a:schemeClr val="accent3"/>
              </a:buClr>
              <a:buSzPct val="100000"/>
              <a:buFont typeface="Arial"/>
              <a:buChar char="▪"/>
            </a:pPr>
            <a:r>
              <a:rPr sz="3200" lang="en">
                <a:solidFill>
                  <a:schemeClr val="accent3"/>
                </a:solidFill>
              </a:rPr>
              <a:t>Chlorophyll </a:t>
            </a:r>
            <a:r>
              <a:rPr sz="3200" lang="en" i="1">
                <a:solidFill>
                  <a:schemeClr val="accent3"/>
                </a:solidFill>
              </a:rPr>
              <a:t>b</a:t>
            </a:r>
            <a:r>
              <a:rPr sz="3200" lang="en">
                <a:solidFill>
                  <a:schemeClr val="accent3"/>
                </a:solidFill>
              </a:rPr>
              <a:t> – assists in capturing light energy – </a:t>
            </a:r>
            <a:r>
              <a:rPr u="sng" b="1" sz="3200" lang="en">
                <a:solidFill>
                  <a:schemeClr val="accent3"/>
                </a:solidFill>
              </a:rPr>
              <a:t>accessory pigment</a:t>
            </a:r>
          </a:p>
          <a:p>
            <a:pPr rtl="0" lvl="0">
              <a:spcBef>
                <a:spcPts val="0"/>
              </a:spcBef>
              <a:buClr>
                <a:schemeClr val="hlink"/>
              </a:buClr>
              <a:buSzPct val="100000"/>
              <a:buFont typeface="Arial"/>
              <a:buNone/>
            </a:pPr>
            <a:r>
              <a:rPr u="sng" b="1" sz="3200" lang="en">
                <a:solidFill>
                  <a:schemeClr val="accent3"/>
                </a:solidFill>
              </a:rPr>
              <a:t>Carotenoids</a:t>
            </a:r>
            <a:r>
              <a:rPr sz="3200" lang="en">
                <a:solidFill>
                  <a:schemeClr val="accent3"/>
                </a:solidFill>
              </a:rPr>
              <a:t> – accessory pigments – captures more light energy </a:t>
            </a:r>
          </a:p>
          <a:p>
            <a:pPr rtl="0" lvl="1">
              <a:spcBef>
                <a:spcPts val="0"/>
              </a:spcBef>
              <a:buClr>
                <a:schemeClr val="accent2"/>
              </a:buClr>
              <a:buSzPct val="100000"/>
              <a:buFont typeface="Arial"/>
              <a:buNone/>
            </a:pPr>
            <a:r>
              <a:rPr sz="2800" lang="en">
                <a:solidFill>
                  <a:srgbClr val="FF0000"/>
                </a:solidFill>
              </a:rPr>
              <a:t>Red</a:t>
            </a:r>
            <a:r>
              <a:rPr sz="2800" lang="en">
                <a:solidFill>
                  <a:schemeClr val="accent3"/>
                </a:solidFill>
              </a:rPr>
              <a:t>,</a:t>
            </a:r>
            <a:r>
              <a:rPr sz="2800" lang="en">
                <a:solidFill>
                  <a:srgbClr val="FFC000"/>
                </a:solidFill>
              </a:rPr>
              <a:t> orange</a:t>
            </a:r>
            <a:r>
              <a:rPr sz="2800" lang="en">
                <a:solidFill>
                  <a:schemeClr val="accent3"/>
                </a:solidFill>
              </a:rPr>
              <a:t> &amp;</a:t>
            </a:r>
            <a:r>
              <a:rPr sz="2800" lang="en">
                <a:solidFill>
                  <a:schemeClr val="lt1"/>
                </a:solidFill>
              </a:rPr>
              <a:t> </a:t>
            </a:r>
            <a:r>
              <a:rPr sz="2800" lang="en">
                <a:solidFill>
                  <a:srgbClr val="FFFF00"/>
                </a:solidFill>
              </a:rPr>
              <a:t>yellow</a:t>
            </a:r>
          </a:p>
          <a:p>
            <a:pPr algn="l" rtl="0" lvl="0" marR="0" indent="-139700" marL="342900">
              <a:spcBef>
                <a:spcPts val="640"/>
              </a:spcBef>
              <a:spcAft>
                <a:spcPts val="0"/>
              </a:spcAft>
              <a:buClr>
                <a:schemeClr val="hlink"/>
              </a:buClr>
              <a:buFont typeface="Arial"/>
              <a:buNone/>
            </a:pPr>
            <a:r>
              <a:t/>
            </a:r>
            <a:endParaRPr u="sng" b="1" sz="3200">
              <a:solidFill>
                <a:schemeClr val="lt1"/>
              </a:solidFill>
            </a:endParaRPr>
          </a:p>
          <a:p>
            <a:pPr algn="l" rtl="0" lvl="0" marR="0" indent="-139700" marL="342900">
              <a:spcBef>
                <a:spcPts val="640"/>
              </a:spcBef>
              <a:spcAft>
                <a:spcPts val="0"/>
              </a:spcAft>
              <a:buClr>
                <a:schemeClr val="hlink"/>
              </a:buClr>
              <a:buFont typeface="Arial"/>
              <a:buNone/>
            </a:pPr>
            <a:r>
              <a:t/>
            </a:r>
            <a:endParaRPr u="sng" b="1" sz="3200">
              <a:solidFill>
                <a:schemeClr val="lt1"/>
              </a:solidFill>
            </a:endParaRPr>
          </a:p>
          <a:p>
            <a:pPr algn="l" rtl="0" lvl="0" marR="0" indent="-342900" marL="342900">
              <a:lnSpc>
                <a:spcPct val="100000"/>
              </a:lnSpc>
              <a:spcBef>
                <a:spcPts val="640"/>
              </a:spcBef>
              <a:spcAft>
                <a:spcPts val="0"/>
              </a:spcAft>
              <a:buClr>
                <a:schemeClr val="hlink"/>
              </a:buClr>
              <a:buFont typeface="Arial"/>
              <a:buChar char="▪"/>
            </a:pPr>
            <a:r>
              <a:t/>
            </a:r>
            <a:endParaRP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4" name="Shape 734"/>
        <p:cNvGrpSpPr/>
        <p:nvPr/>
      </p:nvGrpSpPr>
      <p:grpSpPr>
        <a:xfrm>
          <a:off y="0" x="0"/>
          <a:ext cy="0" cx="0"/>
          <a:chOff y="0" x="0"/>
          <a:chExt cy="0" cx="0"/>
        </a:xfrm>
      </p:grpSpPr>
      <p:sp>
        <p:nvSpPr>
          <p:cNvPr id="735" name="Shape 735"/>
          <p:cNvSpPr txBox="1"/>
          <p:nvPr>
            <p:ph idx="1" type="body"/>
          </p:nvPr>
        </p:nvSpPr>
        <p:spPr>
          <a:xfrm>
            <a:off y="988775" x="892225"/>
            <a:ext cy="2971799" cx="7467600"/>
          </a:xfrm>
          <a:prstGeom prst="rect">
            <a:avLst/>
          </a:prstGeom>
          <a:noFill/>
          <a:ln>
            <a:noFill/>
          </a:ln>
        </p:spPr>
        <p:txBody>
          <a:bodyPr bIns="45700" rIns="91425" lIns="91425" tIns="45700" anchor="t" anchorCtr="0">
            <a:noAutofit/>
          </a:bodyPr>
          <a:lstStyle/>
          <a:p>
            <a:pPr algn="ctr" rtl="0" lvl="0" marR="0" indent="-342900" marL="342900">
              <a:lnSpc>
                <a:spcPct val="100000"/>
              </a:lnSpc>
              <a:spcBef>
                <a:spcPts val="0"/>
              </a:spcBef>
              <a:spcAft>
                <a:spcPts val="0"/>
              </a:spcAft>
              <a:buClr>
                <a:schemeClr val="hlink"/>
              </a:buClr>
              <a:buSzPct val="25000"/>
              <a:buFont typeface="Arial"/>
              <a:buNone/>
            </a:pPr>
            <a:r>
              <a:rPr strike="noStrike" u="none" b="1" cap="none" baseline="0" sz="6000" lang="en" i="0">
                <a:solidFill>
                  <a:schemeClr val="accent2"/>
                </a:solidFill>
                <a:latin typeface="Abril Fatface"/>
                <a:ea typeface="Abril Fatface"/>
                <a:cs typeface="Abril Fatface"/>
                <a:sym typeface="Abril Fatface"/>
              </a:rPr>
              <a:t>During the fall, what causes the leaves to change colors</a:t>
            </a:r>
            <a:r>
              <a:rPr strike="noStrike" u="none" b="1" cap="none" baseline="0" sz="6000" lang="en" i="0">
                <a:solidFill>
                  <a:schemeClr val="lt1"/>
                </a:solidFill>
                <a:latin typeface="Abril Fatface"/>
                <a:ea typeface="Abril Fatface"/>
                <a:cs typeface="Abril Fatface"/>
                <a:sym typeface="Abril Fatface"/>
              </a:rPr>
              <a:t>?</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0" name="Shape 740"/>
        <p:cNvGrpSpPr/>
        <p:nvPr/>
      </p:nvGrpSpPr>
      <p:grpSpPr>
        <a:xfrm>
          <a:off y="0" x="0"/>
          <a:ext cy="0" cx="0"/>
          <a:chOff y="0" x="0"/>
          <a:chExt cy="0" cx="0"/>
        </a:xfrm>
      </p:grpSpPr>
      <p:sp>
        <p:nvSpPr>
          <p:cNvPr id="741" name="Shape 741"/>
          <p:cNvSpPr txBox="1"/>
          <p:nvPr>
            <p:ph type="title"/>
          </p:nvPr>
        </p:nvSpPr>
        <p:spPr>
          <a:xfrm>
            <a:off y="400050" x="228600"/>
            <a:ext cy="457200" cx="8915400"/>
          </a:xfrm>
          <a:prstGeom prst="rect">
            <a:avLst/>
          </a:prstGeom>
          <a:noFill/>
          <a:ln>
            <a:noFill/>
          </a:ln>
        </p:spPr>
        <p:txBody>
          <a:bodyPr bIns="44450" rIns="90475" lIns="90475" tIns="44450" anchor="ctr" anchorCtr="0">
            <a:noAutofit/>
          </a:bodyPr>
          <a:lstStyle/>
          <a:p>
            <a:pPr algn="ctr" rtl="0" lvl="0" marR="0" indent="0" marL="0">
              <a:lnSpc>
                <a:spcPct val="100000"/>
              </a:lnSpc>
              <a:spcBef>
                <a:spcPts val="0"/>
              </a:spcBef>
              <a:spcAft>
                <a:spcPts val="0"/>
              </a:spcAft>
              <a:buClr>
                <a:srgbClr val="CC3300"/>
              </a:buClr>
              <a:buSzPct val="25000"/>
              <a:buFont typeface="Comic Sans MS"/>
              <a:buNone/>
            </a:pPr>
            <a:r>
              <a:rPr strike="noStrike" u="none" b="0" cap="none" baseline="0" sz="5400" lang="en" i="0">
                <a:solidFill>
                  <a:srgbClr val="CC3300"/>
                </a:solidFill>
                <a:latin typeface="Comic Sans MS"/>
                <a:ea typeface="Comic Sans MS"/>
                <a:cs typeface="Comic Sans MS"/>
                <a:sym typeface="Comic Sans MS"/>
              </a:rPr>
              <a:t>Fall Colors</a:t>
            </a:r>
          </a:p>
        </p:txBody>
      </p:sp>
      <p:sp>
        <p:nvSpPr>
          <p:cNvPr id="742" name="Shape 742"/>
          <p:cNvSpPr txBox="1"/>
          <p:nvPr>
            <p:ph idx="1" type="body"/>
          </p:nvPr>
        </p:nvSpPr>
        <p:spPr>
          <a:xfrm>
            <a:off y="971550" x="381000"/>
            <a:ext cy="3912300" cx="8534399"/>
          </a:xfrm>
          <a:prstGeom prst="rect">
            <a:avLst/>
          </a:prstGeom>
          <a:noFill/>
          <a:ln>
            <a:noFill/>
          </a:ln>
        </p:spPr>
        <p:txBody>
          <a:bodyPr bIns="44450" rIns="90475" lIns="90475" tIns="44450" anchor="t" anchorCtr="0">
            <a:noAutofit/>
          </a:bodyPr>
          <a:lstStyle/>
          <a:p>
            <a:pPr algn="l" rtl="0" lvl="0" marR="0" indent="-304800" marL="342900">
              <a:lnSpc>
                <a:spcPct val="100000"/>
              </a:lnSpc>
              <a:spcBef>
                <a:spcPts val="0"/>
              </a:spcBef>
              <a:spcAft>
                <a:spcPts val="0"/>
              </a:spcAft>
              <a:buClr>
                <a:srgbClr val="546422"/>
              </a:buClr>
              <a:buSzPct val="100000"/>
              <a:buFont typeface="Comic Sans MS"/>
              <a:buChar char="▪"/>
            </a:pPr>
            <a:r>
              <a:rPr strike="noStrike" u="none" b="1" cap="none" baseline="0" sz="3000" lang="en" i="0">
                <a:solidFill>
                  <a:srgbClr val="546422"/>
                </a:solidFill>
                <a:latin typeface="Comic Sans MS"/>
                <a:ea typeface="Comic Sans MS"/>
                <a:cs typeface="Comic Sans MS"/>
                <a:sym typeface="Comic Sans MS"/>
              </a:rPr>
              <a:t>In addition to the chlorophyll pigments, there are other pigments present</a:t>
            </a:r>
          </a:p>
          <a:p>
            <a:pPr algn="l" rtl="0" lvl="0" marR="0" indent="-304800" marL="342900">
              <a:lnSpc>
                <a:spcPct val="100000"/>
              </a:lnSpc>
              <a:spcBef>
                <a:spcPts val="720"/>
              </a:spcBef>
              <a:spcAft>
                <a:spcPts val="0"/>
              </a:spcAft>
              <a:buClr>
                <a:srgbClr val="546422"/>
              </a:buClr>
              <a:buSzPct val="100000"/>
              <a:buFont typeface="Comic Sans MS"/>
              <a:buChar char="▪"/>
            </a:pPr>
            <a:r>
              <a:rPr strike="noStrike" u="none" b="1" cap="none" baseline="0" sz="3000" lang="en" i="0">
                <a:solidFill>
                  <a:srgbClr val="546422"/>
                </a:solidFill>
                <a:latin typeface="Comic Sans MS"/>
                <a:ea typeface="Comic Sans MS"/>
                <a:cs typeface="Comic Sans MS"/>
                <a:sym typeface="Comic Sans MS"/>
              </a:rPr>
              <a:t>During the fall, the green chlorophyll pigments are greatly reduced revealing the other pigments</a:t>
            </a:r>
          </a:p>
          <a:p>
            <a:pPr algn="l" rtl="0" lvl="0" marR="0" indent="-304800" marL="342900">
              <a:lnSpc>
                <a:spcPct val="100000"/>
              </a:lnSpc>
              <a:spcBef>
                <a:spcPts val="720"/>
              </a:spcBef>
              <a:spcAft>
                <a:spcPts val="0"/>
              </a:spcAft>
              <a:buClr>
                <a:schemeClr val="hlink"/>
              </a:buClr>
              <a:buSzPct val="100000"/>
              <a:buFont typeface="Comic Sans MS"/>
              <a:buChar char="▪"/>
            </a:pPr>
            <a:r>
              <a:rPr strike="noStrike" u="sng" b="1" cap="none" baseline="0" sz="3000" lang="en">
                <a:solidFill>
                  <a:srgbClr val="546422"/>
                </a:solidFill>
                <a:latin typeface="Comic Sans MS"/>
                <a:ea typeface="Comic Sans MS"/>
                <a:cs typeface="Comic Sans MS"/>
                <a:sym typeface="Comic Sans MS"/>
              </a:rPr>
              <a:t>Carotenoids </a:t>
            </a:r>
            <a:r>
              <a:rPr strike="noStrike" u="none" b="1" cap="none" baseline="0" sz="3000" lang="en" i="0">
                <a:solidFill>
                  <a:srgbClr val="546422"/>
                </a:solidFill>
                <a:latin typeface="Comic Sans MS"/>
                <a:ea typeface="Comic Sans MS"/>
                <a:cs typeface="Comic Sans MS"/>
                <a:sym typeface="Comic Sans MS"/>
              </a:rPr>
              <a:t>are pigments that are either </a:t>
            </a:r>
            <a:r>
              <a:rPr strike="noStrike" u="none" b="1" cap="none" baseline="0" sz="3000" lang="en" i="0">
                <a:solidFill>
                  <a:srgbClr val="CC3300"/>
                </a:solidFill>
                <a:latin typeface="Comic Sans MS"/>
                <a:ea typeface="Comic Sans MS"/>
                <a:cs typeface="Comic Sans MS"/>
                <a:sym typeface="Comic Sans MS"/>
              </a:rPr>
              <a:t>red</a:t>
            </a:r>
            <a:r>
              <a:rPr strike="noStrike" u="none" b="1" cap="none" baseline="0" sz="3000" lang="en" i="0">
                <a:solidFill>
                  <a:srgbClr val="663300"/>
                </a:solidFill>
                <a:latin typeface="Comic Sans MS"/>
                <a:ea typeface="Comic Sans MS"/>
                <a:cs typeface="Comic Sans MS"/>
                <a:sym typeface="Comic Sans MS"/>
              </a:rPr>
              <a:t>, </a:t>
            </a:r>
            <a:r>
              <a:rPr strike="noStrike" u="none" b="1" cap="none" baseline="0" sz="3000" lang="en" i="0">
                <a:solidFill>
                  <a:srgbClr val="FE9B03"/>
                </a:solidFill>
                <a:latin typeface="Comic Sans MS"/>
                <a:ea typeface="Comic Sans MS"/>
                <a:cs typeface="Comic Sans MS"/>
                <a:sym typeface="Comic Sans MS"/>
              </a:rPr>
              <a:t>orange</a:t>
            </a:r>
            <a:r>
              <a:rPr strike="noStrike" u="none" b="1" cap="none" baseline="0" sz="3000" lang="en" i="0">
                <a:solidFill>
                  <a:srgbClr val="663300"/>
                </a:solidFill>
                <a:latin typeface="Comic Sans MS"/>
                <a:ea typeface="Comic Sans MS"/>
                <a:cs typeface="Comic Sans MS"/>
                <a:sym typeface="Comic Sans MS"/>
              </a:rPr>
              <a:t>, </a:t>
            </a:r>
            <a:r>
              <a:rPr strike="noStrike" u="none" b="1" cap="none" baseline="0" sz="3000" lang="en" i="0">
                <a:solidFill>
                  <a:srgbClr val="546422"/>
                </a:solidFill>
                <a:latin typeface="Comic Sans MS"/>
                <a:ea typeface="Comic Sans MS"/>
                <a:cs typeface="Comic Sans MS"/>
                <a:sym typeface="Comic Sans MS"/>
              </a:rPr>
              <a:t>or</a:t>
            </a:r>
            <a:r>
              <a:rPr strike="noStrike" u="none" b="1" cap="none" baseline="0" sz="3000" lang="en" i="0">
                <a:solidFill>
                  <a:srgbClr val="663300"/>
                </a:solidFill>
                <a:latin typeface="Comic Sans MS"/>
                <a:ea typeface="Comic Sans MS"/>
                <a:cs typeface="Comic Sans MS"/>
                <a:sym typeface="Comic Sans MS"/>
              </a:rPr>
              <a:t> </a:t>
            </a:r>
            <a:r>
              <a:rPr strike="noStrike" u="none" b="1" cap="none" baseline="0" sz="3000" lang="en" i="0">
                <a:solidFill>
                  <a:srgbClr val="FAFD00"/>
                </a:solidFill>
                <a:latin typeface="Comic Sans MS"/>
                <a:ea typeface="Comic Sans MS"/>
                <a:cs typeface="Comic Sans MS"/>
                <a:sym typeface="Comic Sans MS"/>
              </a:rPr>
              <a:t>yellow</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7" name="Shape 747"/>
        <p:cNvGrpSpPr/>
        <p:nvPr/>
      </p:nvGrpSpPr>
      <p:grpSpPr>
        <a:xfrm>
          <a:off y="0" x="0"/>
          <a:ext cy="0" cx="0"/>
          <a:chOff y="0" x="0"/>
          <a:chExt cy="0" cx="0"/>
        </a:xfrm>
      </p:grpSpPr>
      <p:sp>
        <p:nvSpPr>
          <p:cNvPr id="748" name="Shape 748"/>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Key Terms</a:t>
            </a:r>
          </a:p>
        </p:txBody>
      </p:sp>
      <p:sp>
        <p:nvSpPr>
          <p:cNvPr id="749" name="Shape 749"/>
          <p:cNvSpPr txBox="1"/>
          <p:nvPr/>
        </p:nvSpPr>
        <p:spPr>
          <a:xfrm>
            <a:off y="1200175" x="538975"/>
            <a:ext cy="3359099" cx="8229600"/>
          </a:xfrm>
          <a:prstGeom prst="rect">
            <a:avLst/>
          </a:prstGeom>
        </p:spPr>
        <p:txBody>
          <a:bodyPr bIns="91425" rIns="91425" lIns="91425" tIns="91425" anchor="t" anchorCtr="0">
            <a:noAutofit/>
          </a:bodyPr>
          <a:lstStyle/>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gas</a:t>
            </a:r>
            <a:r>
              <a:rPr sz="1800" lang="en">
                <a:latin typeface="Comic Sans MS"/>
                <a:ea typeface="Comic Sans MS"/>
                <a:cs typeface="Comic Sans MS"/>
                <a:sym typeface="Comic Sans MS"/>
              </a:rPr>
              <a:t>-state of matter that has no volume or shape</a:t>
            </a:r>
          </a:p>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solid-</a:t>
            </a:r>
            <a:r>
              <a:rPr sz="1800" lang="en">
                <a:latin typeface="Comic Sans MS"/>
                <a:ea typeface="Comic Sans MS"/>
                <a:cs typeface="Comic Sans MS"/>
                <a:sym typeface="Comic Sans MS"/>
              </a:rPr>
              <a:t>a state of matter characterized by particles arranged such that their shape and volume are relatively stable</a:t>
            </a:r>
          </a:p>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liquid-</a:t>
            </a:r>
            <a:r>
              <a:rPr sz="1800" lang="en">
                <a:latin typeface="Comic Sans MS"/>
                <a:ea typeface="Comic Sans MS"/>
                <a:cs typeface="Comic Sans MS"/>
                <a:sym typeface="Comic Sans MS"/>
              </a:rPr>
              <a:t>flowing freely but of constant volume such as water and oil.</a:t>
            </a:r>
          </a:p>
          <a:p>
            <a:pPr rtl="0" lvl="0" indent="-342900" marL="457200">
              <a:lnSpc>
                <a:spcPct val="100000"/>
              </a:lnSpc>
              <a:spcBef>
                <a:spcPts val="400"/>
              </a:spcBef>
              <a:spcAft>
                <a:spcPts val="800"/>
              </a:spcAft>
              <a:buClr>
                <a:srgbClr val="000000"/>
              </a:buClr>
              <a:buSzPct val="100000"/>
              <a:buFont typeface="Comic Sans MS"/>
              <a:buAutoNum type="arabicPeriod"/>
            </a:pPr>
            <a:r>
              <a:rPr sz="1800" lang="en">
                <a:latin typeface="Comic Sans MS"/>
                <a:ea typeface="Comic Sans MS"/>
                <a:cs typeface="Comic Sans MS"/>
                <a:sym typeface="Comic Sans MS"/>
              </a:rPr>
              <a:t>e</a:t>
            </a:r>
            <a:r>
              <a:rPr b="1" sz="1800" lang="en">
                <a:latin typeface="Comic Sans MS"/>
                <a:ea typeface="Comic Sans MS"/>
                <a:cs typeface="Comic Sans MS"/>
                <a:sym typeface="Comic Sans MS"/>
              </a:rPr>
              <a:t>vaporation</a:t>
            </a:r>
            <a:r>
              <a:rPr sz="1800" lang="en">
                <a:latin typeface="Comic Sans MS"/>
                <a:ea typeface="Comic Sans MS"/>
                <a:cs typeface="Comic Sans MS"/>
                <a:sym typeface="Comic Sans MS"/>
              </a:rPr>
              <a:t>-when a liquid becomes a gas</a:t>
            </a:r>
          </a:p>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condensation</a:t>
            </a:r>
            <a:r>
              <a:rPr sz="1800" lang="en">
                <a:latin typeface="Comic Sans MS"/>
                <a:ea typeface="Comic Sans MS"/>
                <a:cs typeface="Comic Sans MS"/>
                <a:sym typeface="Comic Sans MS"/>
              </a:rPr>
              <a:t>-when a gas becomes a liquid</a:t>
            </a:r>
          </a:p>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transpiration</a:t>
            </a:r>
            <a:r>
              <a:rPr sz="1800" lang="en">
                <a:latin typeface="Comic Sans MS"/>
                <a:ea typeface="Comic Sans MS"/>
                <a:cs typeface="Comic Sans MS"/>
                <a:sym typeface="Comic Sans MS"/>
              </a:rPr>
              <a:t>-process where moisture on leaves of plants changes to vapor </a:t>
            </a:r>
          </a:p>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precipitation</a:t>
            </a:r>
            <a:r>
              <a:rPr sz="1800" lang="en">
                <a:latin typeface="Comic Sans MS"/>
                <a:ea typeface="Comic Sans MS"/>
                <a:cs typeface="Comic Sans MS"/>
                <a:sym typeface="Comic Sans MS"/>
              </a:rPr>
              <a:t>-rain, snow, sleet, or hail that falls to the ground.</a:t>
            </a:r>
          </a:p>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melting-</a:t>
            </a:r>
            <a:r>
              <a:rPr sz="1800" lang="en">
                <a:latin typeface="Comic Sans MS"/>
                <a:ea typeface="Comic Sans MS"/>
                <a:cs typeface="Comic Sans MS"/>
                <a:sym typeface="Comic Sans MS"/>
              </a:rPr>
              <a:t>make or become liquefied by heat </a:t>
            </a:r>
          </a:p>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boiling</a:t>
            </a:r>
            <a:r>
              <a:rPr sz="1800" lang="en">
                <a:latin typeface="Comic Sans MS"/>
                <a:ea typeface="Comic Sans MS"/>
                <a:cs typeface="Comic Sans MS"/>
                <a:sym typeface="Comic Sans MS"/>
              </a:rPr>
              <a:t>-the action of bringing a liquid to the temperature at which it bubbles and turns to vapor.</a:t>
            </a:r>
          </a:p>
          <a:p>
            <a:pPr rtl="0" lvl="0" indent="-342900" marL="457200">
              <a:lnSpc>
                <a:spcPct val="100000"/>
              </a:lnSpc>
              <a:spcBef>
                <a:spcPts val="400"/>
              </a:spcBef>
              <a:spcAft>
                <a:spcPts val="800"/>
              </a:spcAft>
              <a:buClr>
                <a:srgbClr val="000000"/>
              </a:buClr>
              <a:buSzPct val="100000"/>
              <a:buFont typeface="Comic Sans MS"/>
              <a:buAutoNum type="arabicPeriod"/>
            </a:pPr>
            <a:r>
              <a:rPr b="1" sz="1800" lang="en">
                <a:latin typeface="Comic Sans MS"/>
                <a:ea typeface="Comic Sans MS"/>
                <a:cs typeface="Comic Sans MS"/>
                <a:sym typeface="Comic Sans MS"/>
              </a:rPr>
              <a:t>freezing</a:t>
            </a:r>
            <a:r>
              <a:rPr sz="1800" lang="en">
                <a:latin typeface="Comic Sans MS"/>
                <a:ea typeface="Comic Sans MS"/>
                <a:cs typeface="Comic Sans MS"/>
                <a:sym typeface="Comic Sans MS"/>
              </a:rPr>
              <a:t> -liquid turns into solid(ice)</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753" name="Shape 753"/>
        <p:cNvGrpSpPr/>
        <p:nvPr/>
      </p:nvGrpSpPr>
      <p:grpSpPr>
        <a:xfrm>
          <a:off y="0" x="0"/>
          <a:ext cy="0" cx="0"/>
          <a:chOff y="0" x="0"/>
          <a:chExt cy="0" cx="0"/>
        </a:xfrm>
      </p:grpSpPr>
      <p:sp>
        <p:nvSpPr>
          <p:cNvPr id="754" name="Shape 754"/>
          <p:cNvSpPr txBox="1"/>
          <p:nvPr>
            <p:ph type="ctrTitle"/>
          </p:nvPr>
        </p:nvSpPr>
        <p:spPr>
          <a:xfrm>
            <a:off y="826575" x="645875"/>
            <a:ext cy="2388300" cx="79932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2"/>
              </a:buClr>
              <a:buSzPct val="25000"/>
              <a:buFont typeface="Arial"/>
              <a:buNone/>
            </a:pPr>
            <a:r>
              <a:rPr strike="noStrike" u="none" b="1" cap="none" baseline="0" sz="4000" lang="en" i="0">
                <a:solidFill>
                  <a:schemeClr val="lt2"/>
                </a:solidFill>
                <a:latin typeface="Arial"/>
                <a:ea typeface="Arial"/>
                <a:cs typeface="Arial"/>
                <a:sym typeface="Arial"/>
              </a:rPr>
              <a:t>THE THREE STATES</a:t>
            </a:r>
            <a:r>
              <a:rPr strike="noStrike" u="none" b="1" cap="none" baseline="0" sz="4400" lang="en" i="0">
                <a:solidFill>
                  <a:schemeClr val="lt2"/>
                </a:solidFill>
                <a:latin typeface="Arial"/>
                <a:ea typeface="Arial"/>
                <a:cs typeface="Arial"/>
                <a:sym typeface="Arial"/>
              </a:rPr>
              <a:t> </a:t>
            </a:r>
            <a:r>
              <a:rPr strike="noStrike" u="none" b="1" cap="none" baseline="0" sz="3200" lang="en" i="0">
                <a:solidFill>
                  <a:schemeClr val="lt2"/>
                </a:solidFill>
                <a:latin typeface="Arial"/>
                <a:ea typeface="Arial"/>
                <a:cs typeface="Arial"/>
                <a:sym typeface="Arial"/>
              </a:rPr>
              <a:t>OF</a:t>
            </a:r>
            <a:r>
              <a:rPr strike="noStrike" u="none" b="1" cap="none" baseline="0" sz="4400" lang="en" i="0">
                <a:solidFill>
                  <a:schemeClr val="lt2"/>
                </a:solidFill>
                <a:latin typeface="Arial"/>
                <a:ea typeface="Arial"/>
                <a:cs typeface="Arial"/>
                <a:sym typeface="Arial"/>
              </a:rPr>
              <a:t>MATTER</a:t>
            </a:r>
            <a:r>
              <a:rPr strike="noStrike" u="none" b="1" cap="none" baseline="0" sz="4400" lang="en" i="0">
                <a:solidFill>
                  <a:schemeClr val="dk2"/>
                </a:solidFill>
                <a:latin typeface="Arial"/>
                <a:ea typeface="Arial"/>
                <a:cs typeface="Arial"/>
                <a:sym typeface="Arial"/>
              </a:rPr>
              <a:t> </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758" name="Shape 758"/>
        <p:cNvGrpSpPr/>
        <p:nvPr/>
      </p:nvGrpSpPr>
      <p:grpSpPr>
        <a:xfrm>
          <a:off y="0" x="0"/>
          <a:ext cy="0" cx="0"/>
          <a:chOff y="0" x="0"/>
          <a:chExt cy="0" cx="0"/>
        </a:xfrm>
      </p:grpSpPr>
      <p:sp>
        <p:nvSpPr>
          <p:cNvPr id="759" name="Shape 759"/>
          <p:cNvSpPr txBox="1"/>
          <p:nvPr>
            <p:ph type="ctrTitle"/>
          </p:nvPr>
        </p:nvSpPr>
        <p:spPr>
          <a:xfrm>
            <a:off y="1390810" x="685800"/>
            <a:ext cy="1238099" cx="77724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accent1"/>
              </a:buClr>
              <a:buSzPct val="25000"/>
              <a:buFont typeface="Arial"/>
              <a:buNone/>
            </a:pPr>
            <a:r>
              <a:rPr strike="noStrike" u="none" b="0" cap="none" baseline="0" sz="4800" lang="en" i="0">
                <a:solidFill>
                  <a:srgbClr val="FFFFFF"/>
                </a:solidFill>
                <a:latin typeface="Arial"/>
                <a:ea typeface="Arial"/>
                <a:cs typeface="Arial"/>
                <a:sym typeface="Arial"/>
              </a:rPr>
              <a:t>What is matter?</a:t>
            </a:r>
          </a:p>
        </p:txBody>
      </p:sp>
      <p:sp>
        <p:nvSpPr>
          <p:cNvPr id="760" name="Shape 760"/>
          <p:cNvSpPr txBox="1"/>
          <p:nvPr>
            <p:ph idx="1" type="subTitle"/>
          </p:nvPr>
        </p:nvSpPr>
        <p:spPr>
          <a:xfrm>
            <a:off y="2998250" x="1308050"/>
            <a:ext cy="1600199" cx="6324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hlink"/>
              </a:buClr>
              <a:buSzPct val="25000"/>
              <a:buFont typeface="Arial"/>
              <a:buNone/>
            </a:pPr>
            <a:r>
              <a:rPr strike="noStrike" u="none" b="0" cap="none" baseline="0" sz="3300" lang="en" i="0">
                <a:solidFill>
                  <a:schemeClr val="dk1"/>
                </a:solidFill>
                <a:latin typeface="Arial"/>
                <a:ea typeface="Arial"/>
                <a:cs typeface="Arial"/>
                <a:sym typeface="Arial"/>
              </a:rPr>
              <a:t>Matter is anything that has mass and takes up space.</a:t>
            </a:r>
          </a:p>
          <a:p>
            <a:pPr algn="l" rtl="0" lvl="0" marR="0" indent="-190500" marL="342900">
              <a:lnSpc>
                <a:spcPct val="100000"/>
              </a:lnSpc>
              <a:spcBef>
                <a:spcPts val="640"/>
              </a:spcBef>
              <a:spcAft>
                <a:spcPts val="0"/>
              </a:spcAft>
              <a:buClr>
                <a:schemeClr val="hlink"/>
              </a:buClr>
              <a:buFont typeface="Arial"/>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txBox="1"/>
          <p:nvPr>
            <p:ph type="title"/>
          </p:nvPr>
        </p:nvSpPr>
        <p:spPr>
          <a:xfrm>
            <a:off y="205977" x="457200"/>
            <a:ext cy="1015602" cx="8229600"/>
          </a:xfrm>
          <a:prstGeom prst="rect">
            <a:avLst/>
          </a:prstGeom>
          <a:solidFill>
            <a:srgbClr val="B0DFA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546422"/>
              </a:buClr>
              <a:buSzPct val="25000"/>
              <a:buFont typeface="Arial"/>
              <a:buNone/>
            </a:pPr>
            <a:r>
              <a:rPr strike="noStrike" u="none" b="0" cap="none" baseline="0" sz="2000" lang="en" i="0">
                <a:solidFill>
                  <a:srgbClr val="546422"/>
                </a:solidFill>
                <a:latin typeface="Arial"/>
                <a:ea typeface="Arial"/>
                <a:cs typeface="Arial"/>
                <a:sym typeface="Arial"/>
              </a:rPr>
              <a:t>                                  Herbivore animals</a:t>
            </a:r>
            <a:br>
              <a:rPr strike="noStrike" u="none" b="0" cap="none" baseline="0" sz="2000" lang="en" i="0">
                <a:solidFill>
                  <a:srgbClr val="546422"/>
                </a:solidFill>
                <a:latin typeface="Arial"/>
                <a:ea typeface="Arial"/>
                <a:cs typeface="Arial"/>
                <a:sym typeface="Arial"/>
              </a:rPr>
            </a:br>
            <a:r>
              <a:rPr strike="noStrike" u="none" b="0" cap="none" baseline="0" sz="2000" lang="en" i="0">
                <a:solidFill>
                  <a:srgbClr val="546422"/>
                </a:solidFill>
                <a:latin typeface="Arial"/>
                <a:ea typeface="Arial"/>
                <a:cs typeface="Arial"/>
                <a:sym typeface="Arial"/>
              </a:rPr>
              <a:t>They get energy from plants and grass. They need a lot of energy to live. They usually spend the day eating grass, leaves , plants. fruit…</a:t>
            </a:r>
          </a:p>
        </p:txBody>
      </p:sp>
      <p:pic>
        <p:nvPicPr>
          <p:cNvPr id="211" name="Shape 211"/>
          <p:cNvPicPr preferRelativeResize="0"/>
          <p:nvPr/>
        </p:nvPicPr>
        <p:blipFill rotWithShape="1">
          <a:blip r:embed="rId3"/>
          <a:srcRect t="0" b="0" r="0" l="0"/>
          <a:stretch/>
        </p:blipFill>
        <p:spPr>
          <a:xfrm>
            <a:off y="1221575" x="1586750"/>
            <a:ext cy="3394500" cx="6480299"/>
          </a:xfrm>
          <a:prstGeom prst="rect">
            <a:avLst/>
          </a:prstGeom>
          <a:noFill/>
          <a:ln>
            <a:noFill/>
          </a:ln>
        </p:spPr>
      </p:pic>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4" name="Shape 764"/>
        <p:cNvGrpSpPr/>
        <p:nvPr/>
      </p:nvGrpSpPr>
      <p:grpSpPr>
        <a:xfrm>
          <a:off y="0" x="0"/>
          <a:ext cy="0" cx="0"/>
          <a:chOff y="0" x="0"/>
          <a:chExt cy="0" cx="0"/>
        </a:xfrm>
      </p:grpSpPr>
      <p:sp>
        <p:nvSpPr>
          <p:cNvPr id="765" name="Shape 765"/>
          <p:cNvSpPr txBox="1"/>
          <p:nvPr>
            <p:ph type="title"/>
          </p:nvPr>
        </p:nvSpPr>
        <p:spPr>
          <a:xfrm>
            <a:off y="155628" x="457200"/>
            <a:ext cy="1044599"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 i="0">
                <a:solidFill>
                  <a:schemeClr val="dk2"/>
                </a:solidFill>
                <a:latin typeface="Arial"/>
                <a:ea typeface="Arial"/>
                <a:cs typeface="Arial"/>
                <a:sym typeface="Arial"/>
              </a:rPr>
              <a:t>Properties of Matter</a:t>
            </a:r>
          </a:p>
        </p:txBody>
      </p:sp>
      <p:sp>
        <p:nvSpPr>
          <p:cNvPr id="766" name="Shape 766"/>
          <p:cNvSpPr txBox="1"/>
          <p:nvPr>
            <p:ph idx="1" type="body"/>
          </p:nvPr>
        </p:nvSpPr>
        <p:spPr>
          <a:xfrm>
            <a:off y="1297780" x="457200"/>
            <a:ext cy="3627900" cx="8229600"/>
          </a:xfrm>
          <a:prstGeom prst="rect">
            <a:avLst/>
          </a:prstGeom>
          <a:noFill/>
          <a:ln>
            <a:noFill/>
          </a:ln>
        </p:spPr>
        <p:txBody>
          <a:bodyPr bIns="45700" rIns="91425" lIns="91425" tIns="45700" anchor="t" anchorCtr="0">
            <a:noAutofit/>
          </a:bodyPr>
          <a:lstStyle/>
          <a:p>
            <a:pPr algn="l" rtl="0" lvl="0" marR="0" indent="-355600" marL="342900">
              <a:lnSpc>
                <a:spcPct val="90000"/>
              </a:lnSpc>
              <a:spcBef>
                <a:spcPts val="0"/>
              </a:spcBef>
              <a:spcAft>
                <a:spcPts val="0"/>
              </a:spcAft>
              <a:buClr>
                <a:schemeClr val="hlink"/>
              </a:buClr>
              <a:buSzPct val="100000"/>
              <a:buFont typeface="Arial"/>
              <a:buChar char="●"/>
            </a:pPr>
            <a:r>
              <a:rPr strike="noStrike" u="none" b="0" cap="none" baseline="0" sz="2600" lang="en" i="0">
                <a:solidFill>
                  <a:schemeClr val="dk1"/>
                </a:solidFill>
                <a:latin typeface="Arial"/>
                <a:ea typeface="Arial"/>
                <a:cs typeface="Arial"/>
                <a:sym typeface="Arial"/>
              </a:rPr>
              <a:t>How It Looks (Shiny ,Dull, Color, etc.) </a:t>
            </a:r>
          </a:p>
          <a:p>
            <a:pPr algn="l" rtl="0" lvl="0" marR="0" indent="-355600" marL="342900">
              <a:lnSpc>
                <a:spcPct val="90000"/>
              </a:lnSpc>
              <a:spcBef>
                <a:spcPts val="640"/>
              </a:spcBef>
              <a:spcAft>
                <a:spcPts val="0"/>
              </a:spcAft>
              <a:buClr>
                <a:schemeClr val="hlink"/>
              </a:buClr>
              <a:buSzPct val="100000"/>
              <a:buFont typeface="Arial"/>
              <a:buChar char="●"/>
            </a:pPr>
            <a:r>
              <a:rPr strike="noStrike" u="none" b="0" cap="none" baseline="0" sz="2600" lang="en" i="0">
                <a:solidFill>
                  <a:schemeClr val="dk1"/>
                </a:solidFill>
                <a:latin typeface="Arial"/>
                <a:ea typeface="Arial"/>
                <a:cs typeface="Arial"/>
                <a:sym typeface="Arial"/>
              </a:rPr>
              <a:t>How It Feels (Hard, Soft, Rough , Smooth, etc.) </a:t>
            </a:r>
          </a:p>
          <a:p>
            <a:pPr algn="l" rtl="0" lvl="0" marR="0" indent="-355600" marL="342900">
              <a:lnSpc>
                <a:spcPct val="90000"/>
              </a:lnSpc>
              <a:spcBef>
                <a:spcPts val="640"/>
              </a:spcBef>
              <a:spcAft>
                <a:spcPts val="0"/>
              </a:spcAft>
              <a:buClr>
                <a:schemeClr val="hlink"/>
              </a:buClr>
              <a:buSzPct val="100000"/>
              <a:buFont typeface="Arial"/>
              <a:buChar char="●"/>
            </a:pPr>
            <a:r>
              <a:rPr strike="noStrike" u="none" b="0" cap="none" baseline="0" sz="2600" lang="en" i="0">
                <a:solidFill>
                  <a:schemeClr val="dk1"/>
                </a:solidFill>
                <a:latin typeface="Arial"/>
                <a:ea typeface="Arial"/>
                <a:cs typeface="Arial"/>
                <a:sym typeface="Arial"/>
              </a:rPr>
              <a:t>How It Smells (Sweet, Sharp, Terrible, No Smell, etc.) </a:t>
            </a:r>
          </a:p>
          <a:p>
            <a:pPr algn="l" rtl="0" lvl="0" marR="0" indent="-355600" marL="342900">
              <a:lnSpc>
                <a:spcPct val="90000"/>
              </a:lnSpc>
              <a:spcBef>
                <a:spcPts val="640"/>
              </a:spcBef>
              <a:spcAft>
                <a:spcPts val="0"/>
              </a:spcAft>
              <a:buClr>
                <a:schemeClr val="hlink"/>
              </a:buClr>
              <a:buSzPct val="100000"/>
              <a:buFont typeface="Arial"/>
              <a:buChar char="●"/>
            </a:pPr>
            <a:r>
              <a:rPr strike="noStrike" u="none" b="0" cap="none" baseline="0" sz="2600" lang="en" i="0">
                <a:solidFill>
                  <a:schemeClr val="dk1"/>
                </a:solidFill>
                <a:latin typeface="Arial"/>
                <a:ea typeface="Arial"/>
                <a:cs typeface="Arial"/>
                <a:sym typeface="Arial"/>
              </a:rPr>
              <a:t>How It Sounds (Loud, Soft, Echo, No Sound, etc.) </a:t>
            </a:r>
          </a:p>
          <a:p>
            <a:pPr algn="l" rtl="0" lvl="0" marR="0" indent="-355600" marL="342900">
              <a:lnSpc>
                <a:spcPct val="90000"/>
              </a:lnSpc>
              <a:spcBef>
                <a:spcPts val="640"/>
              </a:spcBef>
              <a:spcAft>
                <a:spcPts val="0"/>
              </a:spcAft>
              <a:buClr>
                <a:schemeClr val="hlink"/>
              </a:buClr>
              <a:buSzPct val="100000"/>
              <a:buFont typeface="Arial"/>
              <a:buChar char="●"/>
            </a:pPr>
            <a:r>
              <a:rPr strike="noStrike" u="none" b="0" cap="none" baseline="0" sz="2600" lang="en" i="0">
                <a:solidFill>
                  <a:schemeClr val="dk1"/>
                </a:solidFill>
                <a:latin typeface="Arial"/>
                <a:ea typeface="Arial"/>
                <a:cs typeface="Arial"/>
                <a:sym typeface="Arial"/>
              </a:rPr>
              <a:t>What It Does (Bounce, Stretch, Tear, Break, Magnetism etc.) </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770" name="Shape 770"/>
        <p:cNvGrpSpPr/>
        <p:nvPr/>
      </p:nvGrpSpPr>
      <p:grpSpPr>
        <a:xfrm>
          <a:off y="0" x="0"/>
          <a:ext cy="0" cx="0"/>
          <a:chOff y="0" x="0"/>
          <a:chExt cy="0" cx="0"/>
        </a:xfrm>
      </p:grpSpPr>
      <p:sp>
        <p:nvSpPr>
          <p:cNvPr id="771" name="Shape 771"/>
          <p:cNvSpPr txBox="1"/>
          <p:nvPr>
            <p:ph type="title"/>
          </p:nvPr>
        </p:nvSpPr>
        <p:spPr>
          <a:xfrm>
            <a:off y="219075" x="457200"/>
            <a:ext cy="1038300"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12800" lang="en" i="0">
                <a:solidFill>
                  <a:schemeClr val="dk2"/>
                </a:solidFill>
                <a:latin typeface="Arial"/>
                <a:ea typeface="Arial"/>
                <a:cs typeface="Arial"/>
                <a:sym typeface="Arial"/>
              </a:rPr>
              <a:t>SOLIDS</a:t>
            </a:r>
          </a:p>
        </p:txBody>
      </p:sp>
      <p:pic>
        <p:nvPicPr>
          <p:cNvPr id="772" name="Shape 772"/>
          <p:cNvPicPr preferRelativeResize="0"/>
          <p:nvPr/>
        </p:nvPicPr>
        <p:blipFill rotWithShape="1">
          <a:blip r:embed="rId3"/>
          <a:srcRect t="0" b="0" r="0" l="0"/>
          <a:stretch/>
        </p:blipFill>
        <p:spPr>
          <a:xfrm>
            <a:off y="2914650" x="4648200"/>
            <a:ext cy="1487090" cx="915986"/>
          </a:xfrm>
          <a:prstGeom prst="rect">
            <a:avLst/>
          </a:prstGeom>
          <a:noFill/>
          <a:ln>
            <a:noFill/>
          </a:ln>
        </p:spPr>
      </p:pic>
      <p:pic>
        <p:nvPicPr>
          <p:cNvPr id="773" name="Shape 773"/>
          <p:cNvPicPr preferRelativeResize="0"/>
          <p:nvPr/>
        </p:nvPicPr>
        <p:blipFill rotWithShape="1">
          <a:blip r:embed="rId4"/>
          <a:srcRect t="0" b="0" r="0" l="0"/>
          <a:stretch/>
        </p:blipFill>
        <p:spPr>
          <a:xfrm>
            <a:off y="1713308" x="6935786"/>
            <a:ext cy="1643062" cx="1449386"/>
          </a:xfrm>
          <a:prstGeom prst="rect">
            <a:avLst/>
          </a:prstGeom>
          <a:noFill/>
          <a:ln>
            <a:noFill/>
          </a:ln>
        </p:spPr>
      </p:pic>
      <p:pic>
        <p:nvPicPr>
          <p:cNvPr id="774" name="Shape 774"/>
          <p:cNvPicPr preferRelativeResize="0"/>
          <p:nvPr/>
        </p:nvPicPr>
        <p:blipFill rotWithShape="1">
          <a:blip r:embed="rId5"/>
          <a:srcRect t="0" b="0" r="0" l="0"/>
          <a:stretch/>
        </p:blipFill>
        <p:spPr>
          <a:xfrm>
            <a:off y="1601390" x="1751011"/>
            <a:ext cy="1641871" cx="1644252"/>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8" name="Shape 778"/>
        <p:cNvGrpSpPr/>
        <p:nvPr/>
      </p:nvGrpSpPr>
      <p:grpSpPr>
        <a:xfrm>
          <a:off y="0" x="0"/>
          <a:ext cy="0" cx="0"/>
          <a:chOff y="0" x="0"/>
          <a:chExt cy="0" cx="0"/>
        </a:xfrm>
      </p:grpSpPr>
      <p:sp>
        <p:nvSpPr>
          <p:cNvPr id="779" name="Shape 779"/>
          <p:cNvSpPr txBox="1"/>
          <p:nvPr>
            <p:ph type="title"/>
          </p:nvPr>
        </p:nvSpPr>
        <p:spPr>
          <a:xfrm>
            <a:off y="155628" x="457200"/>
            <a:ext cy="1044599"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 i="0">
                <a:solidFill>
                  <a:schemeClr val="dk2"/>
                </a:solidFill>
                <a:latin typeface="Arial"/>
                <a:ea typeface="Arial"/>
                <a:cs typeface="Arial"/>
                <a:sym typeface="Arial"/>
              </a:rPr>
              <a:t>SOLID</a:t>
            </a:r>
          </a:p>
        </p:txBody>
      </p:sp>
      <p:sp>
        <p:nvSpPr>
          <p:cNvPr id="780" name="Shape 780"/>
          <p:cNvSpPr txBox="1"/>
          <p:nvPr>
            <p:ph idx="1" type="body"/>
          </p:nvPr>
        </p:nvSpPr>
        <p:spPr>
          <a:xfrm>
            <a:off y="1297780" x="457200"/>
            <a:ext cy="3627900"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hlink"/>
              </a:buClr>
              <a:buSzPct val="25000"/>
              <a:buFont typeface="Arial"/>
              <a:buNone/>
            </a:pPr>
            <a:r>
              <a:rPr strike="noStrike" u="none" b="0" cap="none" baseline="0" sz="3200" lang="en" i="0">
                <a:solidFill>
                  <a:schemeClr val="dk1"/>
                </a:solidFill>
                <a:latin typeface="Arial"/>
                <a:ea typeface="Arial"/>
                <a:cs typeface="Arial"/>
                <a:sym typeface="Arial"/>
              </a:rPr>
              <a:t>A solid is matter that has that has definite size and shape.  </a:t>
            </a:r>
          </a:p>
          <a:p>
            <a:pPr algn="l" rtl="0" lvl="0" marR="0" indent="-190500" marL="342900">
              <a:lnSpc>
                <a:spcPct val="100000"/>
              </a:lnSpc>
              <a:spcBef>
                <a:spcPts val="640"/>
              </a:spcBef>
              <a:spcAft>
                <a:spcPts val="0"/>
              </a:spcAft>
              <a:buClr>
                <a:schemeClr val="hlink"/>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342900" marL="342900">
              <a:lnSpc>
                <a:spcPct val="100000"/>
              </a:lnSpc>
              <a:spcBef>
                <a:spcPts val="640"/>
              </a:spcBef>
              <a:spcAft>
                <a:spcPts val="0"/>
              </a:spcAft>
              <a:buClr>
                <a:schemeClr val="hlink"/>
              </a:buClr>
              <a:buSzPct val="25000"/>
              <a:buFont typeface="Arial"/>
              <a:buNone/>
            </a:pPr>
            <a:r>
              <a:rPr strike="noStrike" u="none" b="0" cap="none" baseline="0" sz="3200" lang="en" i="0">
                <a:solidFill>
                  <a:schemeClr val="dk1"/>
                </a:solidFill>
                <a:latin typeface="Arial"/>
                <a:ea typeface="Arial"/>
                <a:cs typeface="Arial"/>
                <a:sym typeface="Arial"/>
              </a:rPr>
              <a:t>Example:  Put a sneaker in a box.  It stays the same.</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99CC"/>
        </a:solidFill>
      </p:bgPr>
    </p:bg>
    <p:spTree>
      <p:nvGrpSpPr>
        <p:cNvPr id="784" name="Shape 784"/>
        <p:cNvGrpSpPr/>
        <p:nvPr/>
      </p:nvGrpSpPr>
      <p:grpSpPr>
        <a:xfrm>
          <a:off y="0" x="0"/>
          <a:ext cy="0" cx="0"/>
          <a:chOff y="0" x="0"/>
          <a:chExt cy="0" cx="0"/>
        </a:xfrm>
      </p:grpSpPr>
      <p:sp>
        <p:nvSpPr>
          <p:cNvPr id="785" name="Shape 785"/>
          <p:cNvSpPr txBox="1"/>
          <p:nvPr>
            <p:ph type="title"/>
          </p:nvPr>
        </p:nvSpPr>
        <p:spPr>
          <a:xfrm>
            <a:off y="208359" x="457200"/>
            <a:ext cy="854868"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12900" lang="en" i="0">
                <a:solidFill>
                  <a:schemeClr val="dk2"/>
                </a:solidFill>
                <a:latin typeface="Arial"/>
                <a:ea typeface="Arial"/>
                <a:cs typeface="Arial"/>
                <a:sym typeface="Arial"/>
              </a:rPr>
              <a:t>Liquids</a:t>
            </a:r>
          </a:p>
        </p:txBody>
      </p:sp>
      <p:pic>
        <p:nvPicPr>
          <p:cNvPr id="786" name="Shape 786"/>
          <p:cNvPicPr preferRelativeResize="0"/>
          <p:nvPr/>
        </p:nvPicPr>
        <p:blipFill rotWithShape="1">
          <a:blip r:embed="rId3"/>
          <a:srcRect t="0" b="0" r="0" l="0"/>
          <a:stretch/>
        </p:blipFill>
        <p:spPr>
          <a:xfrm>
            <a:off y="2019300" x="992187"/>
            <a:ext cy="1452562" cx="2860674"/>
          </a:xfrm>
          <a:prstGeom prst="rect">
            <a:avLst/>
          </a:prstGeom>
          <a:noFill/>
          <a:ln>
            <a:noFill/>
          </a:ln>
        </p:spPr>
      </p:pic>
      <p:pic>
        <p:nvPicPr>
          <p:cNvPr id="787" name="Shape 787"/>
          <p:cNvPicPr preferRelativeResize="0"/>
          <p:nvPr/>
        </p:nvPicPr>
        <p:blipFill rotWithShape="1">
          <a:blip r:embed="rId4"/>
          <a:srcRect t="0" b="0" r="0" l="0"/>
          <a:stretch/>
        </p:blipFill>
        <p:spPr>
          <a:xfrm>
            <a:off y="1831181" x="5484812"/>
            <a:ext cy="2513409" cx="2203450"/>
          </a:xfrm>
          <a:prstGeom prst="rect">
            <a:avLst/>
          </a:prstGeom>
          <a:noFill/>
          <a:ln>
            <a:noFill/>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1" name="Shape 791"/>
        <p:cNvGrpSpPr/>
        <p:nvPr/>
      </p:nvGrpSpPr>
      <p:grpSpPr>
        <a:xfrm>
          <a:off y="0" x="0"/>
          <a:ext cy="0" cx="0"/>
          <a:chOff y="0" x="0"/>
          <a:chExt cy="0" cx="0"/>
        </a:xfrm>
      </p:grpSpPr>
      <p:sp>
        <p:nvSpPr>
          <p:cNvPr id="792" name="Shape 792"/>
          <p:cNvSpPr txBox="1"/>
          <p:nvPr>
            <p:ph type="title"/>
          </p:nvPr>
        </p:nvSpPr>
        <p:spPr>
          <a:xfrm>
            <a:off y="155628" x="457200"/>
            <a:ext cy="1044599"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5400" lang="en" i="0">
                <a:solidFill>
                  <a:schemeClr val="dk2"/>
                </a:solidFill>
                <a:latin typeface="Arial"/>
                <a:ea typeface="Arial"/>
                <a:cs typeface="Arial"/>
                <a:sym typeface="Arial"/>
              </a:rPr>
              <a:t>LIQUID</a:t>
            </a:r>
          </a:p>
        </p:txBody>
      </p:sp>
      <p:sp>
        <p:nvSpPr>
          <p:cNvPr id="793" name="Shape 793"/>
          <p:cNvSpPr txBox="1"/>
          <p:nvPr>
            <p:ph idx="1" type="body"/>
          </p:nvPr>
        </p:nvSpPr>
        <p:spPr>
          <a:xfrm>
            <a:off y="1297780" x="457200"/>
            <a:ext cy="3627900" cx="8229600"/>
          </a:xfrm>
          <a:prstGeom prst="rect">
            <a:avLst/>
          </a:prstGeom>
          <a:noFill/>
          <a:ln>
            <a:noFill/>
          </a:ln>
        </p:spPr>
        <p:txBody>
          <a:bodyPr bIns="45700" rIns="91425" lIns="91425" tIns="45700" anchor="t" anchorCtr="0">
            <a:noAutofit/>
          </a:bodyPr>
          <a:lstStyle/>
          <a:p>
            <a:pPr algn="ctr" rtl="0" lvl="0" marR="0" indent="-342900" marL="342900">
              <a:lnSpc>
                <a:spcPct val="100000"/>
              </a:lnSpc>
              <a:spcBef>
                <a:spcPts val="0"/>
              </a:spcBef>
              <a:spcAft>
                <a:spcPts val="0"/>
              </a:spcAft>
              <a:buClr>
                <a:schemeClr val="hlink"/>
              </a:buClr>
              <a:buSzPct val="25000"/>
              <a:buFont typeface="Arial"/>
              <a:buNone/>
            </a:pPr>
            <a:r>
              <a:rPr strike="noStrike" u="none" b="0" cap="none" baseline="0" sz="3200" lang="en" i="0">
                <a:solidFill>
                  <a:schemeClr val="dk1"/>
                </a:solidFill>
                <a:latin typeface="Arial"/>
                <a:ea typeface="Arial"/>
                <a:cs typeface="Arial"/>
                <a:sym typeface="Arial"/>
              </a:rPr>
              <a:t>A liquid takes the shape of any container.</a:t>
            </a:r>
          </a:p>
          <a:p>
            <a:pPr algn="l" rtl="0" lvl="0" marR="0" indent="-190500" marL="342900">
              <a:lnSpc>
                <a:spcPct val="100000"/>
              </a:lnSpc>
              <a:spcBef>
                <a:spcPts val="640"/>
              </a:spcBef>
              <a:spcAft>
                <a:spcPts val="0"/>
              </a:spcAft>
              <a:buClr>
                <a:schemeClr val="hlink"/>
              </a:buClr>
              <a:buFont typeface="Arial"/>
              <a:buNone/>
            </a:pPr>
            <a:r>
              <a:t/>
            </a:r>
            <a:endParaRPr strike="noStrike" u="none" b="0" cap="none" baseline="0" sz="3200" i="0">
              <a:solidFill>
                <a:schemeClr val="dk1"/>
              </a:solidFill>
              <a:latin typeface="Arial"/>
              <a:ea typeface="Arial"/>
              <a:cs typeface="Arial"/>
              <a:sym typeface="Arial"/>
            </a:endParaRPr>
          </a:p>
          <a:p>
            <a:pPr algn="ctr" rtl="0" lvl="0" marR="0" indent="-342900" marL="342900">
              <a:lnSpc>
                <a:spcPct val="100000"/>
              </a:lnSpc>
              <a:spcBef>
                <a:spcPts val="640"/>
              </a:spcBef>
              <a:spcAft>
                <a:spcPts val="0"/>
              </a:spcAft>
              <a:buClr>
                <a:schemeClr val="hlink"/>
              </a:buClr>
              <a:buSzPct val="25000"/>
              <a:buFont typeface="Arial"/>
              <a:buNone/>
            </a:pPr>
            <a:r>
              <a:rPr strike="noStrike" u="none" b="0" cap="none" baseline="0" sz="3200" lang="en" i="0">
                <a:solidFill>
                  <a:schemeClr val="dk1"/>
                </a:solidFill>
                <a:latin typeface="Arial"/>
                <a:ea typeface="Arial"/>
                <a:cs typeface="Arial"/>
                <a:sym typeface="Arial"/>
              </a:rPr>
              <a:t>Example:  Pour juice into a glass.  The juice will take on the shape of the glass.</a:t>
            </a:r>
          </a:p>
          <a:p>
            <a:pPr algn="l" rtl="0" lvl="0" marR="0" indent="-190500" marL="342900">
              <a:lnSpc>
                <a:spcPct val="100000"/>
              </a:lnSpc>
              <a:spcBef>
                <a:spcPts val="640"/>
              </a:spcBef>
              <a:spcAft>
                <a:spcPts val="0"/>
              </a:spcAft>
              <a:buClr>
                <a:schemeClr val="hlink"/>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190500" marL="342900">
              <a:lnSpc>
                <a:spcPct val="100000"/>
              </a:lnSpc>
              <a:spcBef>
                <a:spcPts val="640"/>
              </a:spcBef>
              <a:spcAft>
                <a:spcPts val="0"/>
              </a:spcAft>
              <a:buClr>
                <a:schemeClr val="hlink"/>
              </a:buClr>
              <a:buFont typeface="Arial"/>
              <a:buNone/>
            </a:pPr>
            <a:r>
              <a:t/>
            </a:r>
            <a:endParaRPr/>
          </a:p>
        </p:txBody>
      </p:sp>
      <p:sp>
        <p:nvSpPr>
          <p:cNvPr id="794" name="Shape 794"/>
          <p:cNvSpPr txBox="1"/>
          <p:nvPr/>
        </p:nvSpPr>
        <p:spPr>
          <a:xfrm>
            <a:off y="2068115" x="4484687"/>
            <a:ext cy="1006077" cx="18414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a:p>
            <a:pPr algn="l" rtl="0" lvl="0" marR="0" indent="0" marL="0">
              <a:lnSpc>
                <a:spcPct val="100000"/>
              </a:lnSpc>
              <a:spcBef>
                <a:spcPts val="0"/>
              </a:spcBef>
              <a:spcAft>
                <a:spcPts val="0"/>
              </a:spcAft>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0"/>
              </a:spcBef>
              <a:spcAft>
                <a:spcPts val="0"/>
              </a:spcAft>
              <a:buNone/>
            </a:pPr>
            <a:r>
              <a:t/>
            </a:r>
            <a:endParaRP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798" name="Shape 798"/>
        <p:cNvGrpSpPr/>
        <p:nvPr/>
      </p:nvGrpSpPr>
      <p:grpSpPr>
        <a:xfrm>
          <a:off y="0" x="0"/>
          <a:ext cy="0" cx="0"/>
          <a:chOff y="0" x="0"/>
          <a:chExt cy="0" cx="0"/>
        </a:xfrm>
      </p:grpSpPr>
      <p:sp>
        <p:nvSpPr>
          <p:cNvPr id="799" name="Shape 799"/>
          <p:cNvSpPr txBox="1"/>
          <p:nvPr>
            <p:ph type="title"/>
          </p:nvPr>
        </p:nvSpPr>
        <p:spPr>
          <a:xfrm>
            <a:off y="208359" x="457200"/>
            <a:ext cy="854868"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12800" lang="en" i="0">
                <a:solidFill>
                  <a:schemeClr val="dk2"/>
                </a:solidFill>
                <a:latin typeface="Arial"/>
                <a:ea typeface="Arial"/>
                <a:cs typeface="Arial"/>
                <a:sym typeface="Arial"/>
              </a:rPr>
              <a:t>GAS</a:t>
            </a:r>
          </a:p>
        </p:txBody>
      </p:sp>
      <p:sp>
        <p:nvSpPr>
          <p:cNvPr id="800" name="Shape 800"/>
          <p:cNvSpPr txBox="1"/>
          <p:nvPr>
            <p:ph idx="1" type="body"/>
          </p:nvPr>
        </p:nvSpPr>
        <p:spPr>
          <a:xfrm>
            <a:off y="4514850" x="457200"/>
            <a:ext cy="83343" cx="153987"/>
          </a:xfrm>
          <a:prstGeom prst="rect">
            <a:avLst/>
          </a:prstGeom>
          <a:noFill/>
          <a:ln>
            <a:noFill/>
          </a:ln>
        </p:spPr>
        <p:txBody>
          <a:bodyPr bIns="45700" rIns="91425" lIns="91425" tIns="45700" anchor="t" anchorCtr="0">
            <a:noAutofit/>
          </a:bodyPr>
          <a:lstStyle/>
          <a:p>
            <a:pPr algn="l" rtl="0" lvl="0" marR="0" indent="-190500" marL="342900">
              <a:lnSpc>
                <a:spcPct val="100000"/>
              </a:lnSpc>
              <a:spcBef>
                <a:spcPts val="0"/>
              </a:spcBef>
              <a:spcAft>
                <a:spcPts val="0"/>
              </a:spcAft>
              <a:buClr>
                <a:schemeClr val="hlink"/>
              </a:buClr>
              <a:buFont typeface="Arial"/>
              <a:buNone/>
            </a:pPr>
            <a:r>
              <a:t/>
            </a:r>
            <a:endParaRPr/>
          </a:p>
        </p:txBody>
      </p:sp>
      <p:pic>
        <p:nvPicPr>
          <p:cNvPr id="801" name="Shape 801"/>
          <p:cNvPicPr preferRelativeResize="0"/>
          <p:nvPr/>
        </p:nvPicPr>
        <p:blipFill rotWithShape="1">
          <a:blip r:embed="rId3"/>
          <a:srcRect t="0" b="0" r="0" l="0"/>
          <a:stretch/>
        </p:blipFill>
        <p:spPr>
          <a:xfrm>
            <a:off y="1828800" x="2057400"/>
            <a:ext cy="2914649" cx="6781800"/>
          </a:xfrm>
          <a:prstGeom prst="rect">
            <a:avLst/>
          </a:prstGeom>
          <a:noFill/>
          <a:ln>
            <a:noFill/>
          </a:ln>
        </p:spPr>
      </p:pic>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5" name="Shape 805"/>
        <p:cNvGrpSpPr/>
        <p:nvPr/>
      </p:nvGrpSpPr>
      <p:grpSpPr>
        <a:xfrm>
          <a:off y="0" x="0"/>
          <a:ext cy="0" cx="0"/>
          <a:chOff y="0" x="0"/>
          <a:chExt cy="0" cx="0"/>
        </a:xfrm>
      </p:grpSpPr>
      <p:sp>
        <p:nvSpPr>
          <p:cNvPr id="806" name="Shape 806"/>
          <p:cNvSpPr txBox="1"/>
          <p:nvPr>
            <p:ph type="title"/>
          </p:nvPr>
        </p:nvSpPr>
        <p:spPr>
          <a:xfrm>
            <a:off y="155628" x="457200"/>
            <a:ext cy="1044599"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 i="0">
                <a:solidFill>
                  <a:schemeClr val="dk2"/>
                </a:solidFill>
                <a:latin typeface="Arial"/>
                <a:ea typeface="Arial"/>
                <a:cs typeface="Arial"/>
                <a:sym typeface="Arial"/>
              </a:rPr>
              <a:t>Gas</a:t>
            </a:r>
          </a:p>
        </p:txBody>
      </p:sp>
      <p:sp>
        <p:nvSpPr>
          <p:cNvPr id="807" name="Shape 807"/>
          <p:cNvSpPr txBox="1"/>
          <p:nvPr>
            <p:ph idx="1" type="body"/>
          </p:nvPr>
        </p:nvSpPr>
        <p:spPr>
          <a:xfrm>
            <a:off y="1297780" x="457200"/>
            <a:ext cy="3627900"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hlink"/>
              </a:buClr>
              <a:buSzPct val="25000"/>
              <a:buFont typeface="Arial"/>
              <a:buNone/>
            </a:pPr>
            <a:r>
              <a:rPr strike="noStrike" u="none" b="0" cap="none" baseline="0" sz="3200" lang="en" i="0">
                <a:solidFill>
                  <a:schemeClr val="dk1"/>
                </a:solidFill>
                <a:latin typeface="Arial"/>
                <a:ea typeface="Arial"/>
                <a:cs typeface="Arial"/>
                <a:sym typeface="Arial"/>
              </a:rPr>
              <a:t>Gas is matter that has no definite shape.  Gases take the shape of whatever container they are in .</a:t>
            </a:r>
          </a:p>
          <a:p>
            <a:pPr algn="l" rtl="0" lvl="0" marR="0" indent="-190500" marL="342900">
              <a:lnSpc>
                <a:spcPct val="100000"/>
              </a:lnSpc>
              <a:spcBef>
                <a:spcPts val="640"/>
              </a:spcBef>
              <a:spcAft>
                <a:spcPts val="0"/>
              </a:spcAft>
              <a:buClr>
                <a:schemeClr val="hlink"/>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342900" marL="342900">
              <a:lnSpc>
                <a:spcPct val="100000"/>
              </a:lnSpc>
              <a:spcBef>
                <a:spcPts val="640"/>
              </a:spcBef>
              <a:spcAft>
                <a:spcPts val="0"/>
              </a:spcAft>
              <a:buClr>
                <a:schemeClr val="hlink"/>
              </a:buClr>
              <a:buSzPct val="25000"/>
              <a:buFont typeface="Arial"/>
              <a:buNone/>
            </a:pPr>
            <a:r>
              <a:rPr strike="noStrike" u="none" b="0" cap="none" baseline="0" sz="3200" lang="en" i="0">
                <a:solidFill>
                  <a:schemeClr val="dk1"/>
                </a:solidFill>
                <a:latin typeface="Arial"/>
                <a:ea typeface="Arial"/>
                <a:cs typeface="Arial"/>
                <a:sym typeface="Arial"/>
              </a:rPr>
              <a:t>Example:  The air all around us is a gas.</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1" name="Shape 811"/>
        <p:cNvGrpSpPr/>
        <p:nvPr/>
      </p:nvGrpSpPr>
      <p:grpSpPr>
        <a:xfrm>
          <a:off y="0" x="0"/>
          <a:ext cy="0" cx="0"/>
          <a:chOff y="0" x="0"/>
          <a:chExt cy="0" cx="0"/>
        </a:xfrm>
      </p:grpSpPr>
      <p:sp>
        <p:nvSpPr>
          <p:cNvPr id="812" name="Shape 812"/>
          <p:cNvSpPr txBox="1"/>
          <p:nvPr>
            <p:ph type="title"/>
          </p:nvPr>
        </p:nvSpPr>
        <p:spPr>
          <a:xfrm>
            <a:off y="0" x="304800"/>
            <a:ext cy="854868"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 i="0">
                <a:solidFill>
                  <a:schemeClr val="dk2"/>
                </a:solidFill>
                <a:latin typeface="Arial"/>
                <a:ea typeface="Arial"/>
                <a:cs typeface="Arial"/>
                <a:sym typeface="Arial"/>
              </a:rPr>
              <a:t>Physical changes in matter</a:t>
            </a:r>
          </a:p>
        </p:txBody>
      </p:sp>
      <p:sp>
        <p:nvSpPr>
          <p:cNvPr id="813" name="Shape 813"/>
          <p:cNvSpPr txBox="1"/>
          <p:nvPr>
            <p:ph idx="1" type="body"/>
          </p:nvPr>
        </p:nvSpPr>
        <p:spPr>
          <a:xfrm>
            <a:off y="773650" x="578300"/>
            <a:ext cy="3398099" cx="7467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spcAft>
                <a:spcPts val="0"/>
              </a:spcAft>
              <a:buClr>
                <a:schemeClr val="hlink"/>
              </a:buClr>
              <a:buSzPct val="25000"/>
              <a:buFont typeface="Arial"/>
              <a:buNone/>
            </a:pPr>
            <a:r>
              <a:rPr strike="noStrike" u="none" b="0" cap="none" baseline="0" sz="2400" lang="en" i="0">
                <a:solidFill>
                  <a:schemeClr val="dk1"/>
                </a:solidFill>
                <a:latin typeface="Arial"/>
                <a:ea typeface="Arial"/>
                <a:cs typeface="Arial"/>
                <a:sym typeface="Arial"/>
              </a:rPr>
              <a:t>A  Physical change is a change in how matter looks, but not the kind of matter is it is.</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Tear</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Cut</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Folded</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Written </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Liquid</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Solid</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Gas</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Mixture</a:t>
            </a:r>
          </a:p>
          <a:p>
            <a:pPr algn="l" rtl="0" lvl="0" marR="0" indent="-323850" marL="342900">
              <a:lnSpc>
                <a:spcPct val="80000"/>
              </a:lnSpc>
              <a:spcBef>
                <a:spcPts val="560"/>
              </a:spcBef>
              <a:spcAft>
                <a:spcPts val="0"/>
              </a:spcAft>
              <a:buClr>
                <a:schemeClr val="hlink"/>
              </a:buClr>
              <a:buSzPct val="100000"/>
              <a:buFont typeface="Arial"/>
              <a:buChar char="●"/>
            </a:pPr>
            <a:r>
              <a:rPr strike="noStrike" u="none" b="0" cap="none" baseline="0" sz="1800" lang="en" i="0">
                <a:solidFill>
                  <a:schemeClr val="dk1"/>
                </a:solidFill>
                <a:latin typeface="Arial"/>
                <a:ea typeface="Arial"/>
                <a:cs typeface="Arial"/>
                <a:sym typeface="Arial"/>
              </a:rPr>
              <a:t>Solution</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17" name="Shape 817"/>
        <p:cNvGrpSpPr/>
        <p:nvPr/>
      </p:nvGrpSpPr>
      <p:grpSpPr>
        <a:xfrm>
          <a:off y="0" x="0"/>
          <a:ext cy="0" cx="0"/>
          <a:chOff y="0" x="0"/>
          <a:chExt cy="0" cx="0"/>
        </a:xfrm>
      </p:grpSpPr>
      <p:sp>
        <p:nvSpPr>
          <p:cNvPr id="818" name="Shape 818"/>
          <p:cNvSpPr txBox="1"/>
          <p:nvPr>
            <p:ph type="title"/>
          </p:nvPr>
        </p:nvSpPr>
        <p:spPr>
          <a:xfrm>
            <a:off y="298950" x="507100"/>
            <a:ext cy="1038300"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2"/>
              </a:buClr>
              <a:buSzPct val="25000"/>
              <a:buFont typeface="Arial"/>
              <a:buNone/>
            </a:pPr>
            <a:r>
              <a:rPr strike="noStrike" u="none" b="0" cap="none" baseline="0" sz="4400" lang="en" i="0">
                <a:solidFill>
                  <a:schemeClr val="accent4"/>
                </a:solidFill>
                <a:latin typeface="Arial"/>
                <a:ea typeface="Arial"/>
                <a:cs typeface="Arial"/>
                <a:sym typeface="Arial"/>
              </a:rPr>
              <a:t>PHYSICAL CHANGES</a:t>
            </a:r>
          </a:p>
        </p:txBody>
      </p:sp>
      <p:pic>
        <p:nvPicPr>
          <p:cNvPr id="819" name="Shape 819"/>
          <p:cNvPicPr preferRelativeResize="0"/>
          <p:nvPr/>
        </p:nvPicPr>
        <p:blipFill rotWithShape="1">
          <a:blip r:embed="rId3"/>
          <a:srcRect t="0" b="0" r="0" l="0"/>
          <a:stretch/>
        </p:blipFill>
        <p:spPr>
          <a:xfrm>
            <a:off y="1713308" x="915987"/>
            <a:ext cy="2343149" cx="3902075"/>
          </a:xfrm>
          <a:prstGeom prst="rect">
            <a:avLst/>
          </a:prstGeom>
          <a:noFill/>
          <a:ln>
            <a:noFill/>
          </a:ln>
        </p:spPr>
      </p:pic>
      <p:pic>
        <p:nvPicPr>
          <p:cNvPr id="820" name="Shape 820"/>
          <p:cNvPicPr preferRelativeResize="0"/>
          <p:nvPr/>
        </p:nvPicPr>
        <p:blipFill rotWithShape="1">
          <a:blip r:embed="rId4"/>
          <a:srcRect t="0" b="0" r="0" l="0"/>
          <a:stretch/>
        </p:blipFill>
        <p:spPr>
          <a:xfrm>
            <a:off y="1143000" x="6553200"/>
            <a:ext cy="1362074" cx="1549400"/>
          </a:xfrm>
          <a:prstGeom prst="rect">
            <a:avLst/>
          </a:prstGeom>
          <a:noFill/>
          <a:ln>
            <a:noFill/>
          </a:ln>
        </p:spPr>
      </p:pic>
      <p:pic>
        <p:nvPicPr>
          <p:cNvPr id="821" name="Shape 821"/>
          <p:cNvPicPr preferRelativeResize="0"/>
          <p:nvPr/>
        </p:nvPicPr>
        <p:blipFill rotWithShape="1">
          <a:blip r:embed="rId5"/>
          <a:srcRect t="0" b="0" r="0" l="0"/>
          <a:stretch/>
        </p:blipFill>
        <p:spPr>
          <a:xfrm>
            <a:off y="3257550" x="6248400"/>
            <a:ext cy="1641871" cx="1911350"/>
          </a:xfrm>
          <a:prstGeom prst="rect">
            <a:avLst/>
          </a:prstGeom>
          <a:noFill/>
          <a:ln>
            <a:noFill/>
          </a:ln>
        </p:spPr>
      </p:pic>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5" name="Shape 825"/>
        <p:cNvGrpSpPr/>
        <p:nvPr/>
      </p:nvGrpSpPr>
      <p:grpSpPr>
        <a:xfrm>
          <a:off y="0" x="0"/>
          <a:ext cy="0" cx="0"/>
          <a:chOff y="0" x="0"/>
          <a:chExt cy="0" cx="0"/>
        </a:xfrm>
      </p:grpSpPr>
      <p:sp>
        <p:nvSpPr>
          <p:cNvPr id="826" name="Shape 826"/>
          <p:cNvSpPr txBox="1"/>
          <p:nvPr>
            <p:ph type="title"/>
          </p:nvPr>
        </p:nvSpPr>
        <p:spPr>
          <a:xfrm>
            <a:off y="155628" x="457200"/>
            <a:ext cy="1044599"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 i="0">
                <a:solidFill>
                  <a:schemeClr val="dk2"/>
                </a:solidFill>
                <a:latin typeface="Arial"/>
                <a:ea typeface="Arial"/>
                <a:cs typeface="Arial"/>
                <a:sym typeface="Arial"/>
              </a:rPr>
              <a:t>Chemical changes in matter</a:t>
            </a:r>
          </a:p>
        </p:txBody>
      </p:sp>
      <p:sp>
        <p:nvSpPr>
          <p:cNvPr id="827" name="Shape 827"/>
          <p:cNvSpPr txBox="1"/>
          <p:nvPr>
            <p:ph idx="1" type="body"/>
          </p:nvPr>
        </p:nvSpPr>
        <p:spPr>
          <a:xfrm>
            <a:off y="1200150" x="381000"/>
            <a:ext cy="3398043"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hlink"/>
              </a:buClr>
              <a:buSzPct val="25000"/>
              <a:buFont typeface="Arial"/>
              <a:buNone/>
            </a:pPr>
            <a:r>
              <a:rPr strike="noStrike" u="none" b="1" cap="none" baseline="0" sz="3200" lang="en" i="0">
                <a:solidFill>
                  <a:schemeClr val="dk1"/>
                </a:solidFill>
                <a:latin typeface="Arial"/>
                <a:ea typeface="Arial"/>
                <a:cs typeface="Arial"/>
                <a:sym typeface="Arial"/>
              </a:rPr>
              <a:t>                 New Matter is formed. </a:t>
            </a:r>
          </a:p>
          <a:p>
            <a:pPr algn="l" rtl="0" lvl="0" marR="0" indent="-190500" marL="342900">
              <a:lnSpc>
                <a:spcPct val="100000"/>
              </a:lnSpc>
              <a:spcBef>
                <a:spcPts val="640"/>
              </a:spcBef>
              <a:spcAft>
                <a:spcPts val="0"/>
              </a:spcAft>
              <a:buClr>
                <a:schemeClr val="hlink"/>
              </a:buClr>
              <a:buFont typeface="Arial"/>
              <a:buNone/>
            </a:pPr>
            <a:r>
              <a:t/>
            </a:r>
            <a:endParaRPr strike="noStrike" u="none" b="1" cap="none" baseline="0" sz="3200" i="0">
              <a:solidFill>
                <a:schemeClr val="dk1"/>
              </a:solidFill>
              <a:latin typeface="Arial"/>
              <a:ea typeface="Arial"/>
              <a:cs typeface="Arial"/>
              <a:sym typeface="Arial"/>
            </a:endParaRPr>
          </a:p>
          <a:p>
            <a:pPr algn="l" rtl="0" lvl="1" marR="0" indent="-285750" marL="742950">
              <a:lnSpc>
                <a:spcPct val="100000"/>
              </a:lnSpc>
              <a:spcBef>
                <a:spcPts val="560"/>
              </a:spcBef>
              <a:spcAft>
                <a:spcPts val="0"/>
              </a:spcAft>
              <a:buClr>
                <a:schemeClr val="dk2"/>
              </a:buClr>
              <a:buSzPct val="75000"/>
              <a:buFont typeface="Arial"/>
              <a:buChar char="●"/>
            </a:pPr>
            <a:r>
              <a:rPr strike="noStrike" u="none" b="0" cap="none" baseline="0" sz="2800" lang="en" i="0">
                <a:solidFill>
                  <a:schemeClr val="dk1"/>
                </a:solidFill>
                <a:latin typeface="Arial"/>
                <a:ea typeface="Arial"/>
                <a:cs typeface="Arial"/>
                <a:sym typeface="Arial"/>
              </a:rPr>
              <a:t>Burning </a:t>
            </a:r>
          </a:p>
          <a:p>
            <a:pPr algn="l" rtl="0" lvl="1" marR="0" indent="-285750" marL="742950">
              <a:lnSpc>
                <a:spcPct val="100000"/>
              </a:lnSpc>
              <a:spcBef>
                <a:spcPts val="560"/>
              </a:spcBef>
              <a:spcAft>
                <a:spcPts val="0"/>
              </a:spcAft>
              <a:buClr>
                <a:schemeClr val="dk2"/>
              </a:buClr>
              <a:buSzPct val="75000"/>
              <a:buFont typeface="Arial"/>
              <a:buChar char="●"/>
            </a:pPr>
            <a:r>
              <a:rPr strike="noStrike" u="none" b="0" cap="none" baseline="0" sz="2800" lang="en" i="0">
                <a:solidFill>
                  <a:schemeClr val="dk1"/>
                </a:solidFill>
                <a:latin typeface="Arial"/>
                <a:ea typeface="Arial"/>
                <a:cs typeface="Arial"/>
                <a:sym typeface="Arial"/>
              </a:rPr>
              <a:t>Rusting </a:t>
            </a:r>
          </a:p>
          <a:p>
            <a:pPr algn="l" rtl="0" lvl="1" marR="0" indent="-285750" marL="742950">
              <a:lnSpc>
                <a:spcPct val="100000"/>
              </a:lnSpc>
              <a:spcBef>
                <a:spcPts val="560"/>
              </a:spcBef>
              <a:spcAft>
                <a:spcPts val="0"/>
              </a:spcAft>
              <a:buClr>
                <a:schemeClr val="dk2"/>
              </a:buClr>
              <a:buSzPct val="75000"/>
              <a:buFont typeface="Arial"/>
              <a:buChar char="●"/>
            </a:pPr>
            <a:r>
              <a:rPr strike="noStrike" u="none" b="0" cap="none" baseline="0" sz="2800" lang="en" i="0">
                <a:solidFill>
                  <a:schemeClr val="dk1"/>
                </a:solidFill>
                <a:latin typeface="Arial"/>
                <a:ea typeface="Arial"/>
                <a:cs typeface="Arial"/>
                <a:sym typeface="Arial"/>
              </a:rPr>
              <a:t>Cooking </a:t>
            </a:r>
          </a:p>
          <a:p>
            <a:pPr algn="l" rtl="0" lvl="0" marR="0" indent="-190500" marL="342900">
              <a:lnSpc>
                <a:spcPct val="100000"/>
              </a:lnSpc>
              <a:spcBef>
                <a:spcPts val="640"/>
              </a:spcBef>
              <a:spcAft>
                <a:spcPts val="0"/>
              </a:spcAft>
              <a:buClr>
                <a:schemeClr val="hlink"/>
              </a:buClr>
              <a:buFont typeface="Arial"/>
              <a:buNone/>
            </a:pPr>
            <a:r>
              <a:t/>
            </a:r>
            <a:endParaRPr/>
          </a:p>
        </p:txBody>
      </p:sp>
      <p:sp>
        <p:nvSpPr>
          <p:cNvPr id="828" name="Shape 828"/>
          <p:cNvSpPr txBox="1"/>
          <p:nvPr/>
        </p:nvSpPr>
        <p:spPr>
          <a:xfrm>
            <a:off y="2080021" x="4479925"/>
            <a:ext cy="983456" cx="18414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1" cap="none" baseline="0" sz="1800" i="0">
              <a:solidFill>
                <a:schemeClr val="dk1"/>
              </a:solidFill>
              <a:latin typeface="Arial"/>
              <a:ea typeface="Arial"/>
              <a:cs typeface="Arial"/>
              <a:sym typeface="Arial"/>
            </a:endParaRPr>
          </a:p>
          <a:p>
            <a:pPr algn="l" rtl="0" lvl="0" marR="0" indent="0" marL="0">
              <a:lnSpc>
                <a:spcPct val="100000"/>
              </a:lnSpc>
              <a:spcBef>
                <a:spcPts val="0"/>
              </a:spcBef>
              <a:spcAft>
                <a:spcPts val="0"/>
              </a:spcAft>
              <a:buNone/>
            </a:pPr>
            <a:r>
              <a:t/>
            </a:r>
            <a:endParaRPr strike="noStrike" u="none" b="1" cap="none" baseline="0" sz="1800" i="0">
              <a:solidFill>
                <a:schemeClr val="dk1"/>
              </a:solidFill>
              <a:latin typeface="Arial"/>
              <a:ea typeface="Arial"/>
              <a:cs typeface="Arial"/>
              <a:sym typeface="Arial"/>
            </a:endParaRPr>
          </a:p>
          <a:p>
            <a:pPr algn="l" rtl="0" lvl="0" marR="0" indent="0" marL="0">
              <a:lnSpc>
                <a:spcPct val="100000"/>
              </a:lnSpc>
              <a:spcBef>
                <a:spcPts val="0"/>
              </a:spcBef>
              <a:spcAft>
                <a:spcPts val="0"/>
              </a:spcAft>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type="title"/>
          </p:nvPr>
        </p:nvSpPr>
        <p:spPr>
          <a:xfrm>
            <a:off y="205977" x="457200"/>
            <a:ext cy="1556146" cx="8229600"/>
          </a:xfrm>
          <a:prstGeom prst="rect">
            <a:avLst/>
          </a:prstGeom>
          <a:solidFill>
            <a:srgbClr val="B0DFA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546422"/>
              </a:buClr>
              <a:buSzPct val="25000"/>
              <a:buFont typeface="Arial"/>
              <a:buNone/>
            </a:pPr>
            <a:r>
              <a:rPr strike="noStrike" u="none" b="0" cap="none" baseline="0" sz="1800" lang="en" i="0">
                <a:solidFill>
                  <a:srgbClr val="546422"/>
                </a:solidFill>
                <a:latin typeface="Arial"/>
                <a:ea typeface="Arial"/>
                <a:cs typeface="Arial"/>
                <a:sym typeface="Arial"/>
              </a:rPr>
              <a:t>                                            </a:t>
            </a:r>
            <a:r>
              <a:rPr strike="noStrike" u="none" b="0" cap="none" baseline="0" sz="2400" lang="en" i="0">
                <a:solidFill>
                  <a:srgbClr val="546422"/>
                </a:solidFill>
                <a:latin typeface="Arial"/>
                <a:ea typeface="Arial"/>
                <a:cs typeface="Arial"/>
                <a:sym typeface="Arial"/>
              </a:rPr>
              <a:t> Carnivore Animals</a:t>
            </a:r>
            <a:r>
              <a:rPr strike="noStrike" u="none" b="0" cap="none" baseline="0" sz="1600" lang="en" i="0">
                <a:solidFill>
                  <a:srgbClr val="546422"/>
                </a:solidFill>
                <a:latin typeface="Arial"/>
                <a:ea typeface="Arial"/>
                <a:cs typeface="Arial"/>
                <a:sym typeface="Arial"/>
              </a:rPr>
              <a:t>These animals get energy from meat. They usually get meat from other animals. Carnivore animals eat herbivore animals, but  they  also  eat omnivore animals . They can sometimes eat carnivore animals too. Animals that eat other animals, like carnivores and omnivores are important to any ecosystem, because they keep other species from getting overpopulated. </a:t>
            </a:r>
            <a:r>
              <a:rPr strike="noStrike" u="none" b="0" cap="none" baseline="0" sz="1800" lang="en" i="0">
                <a:solidFill>
                  <a:srgbClr val="546422"/>
                </a:solidFill>
                <a:latin typeface="Arial"/>
                <a:ea typeface="Arial"/>
                <a:cs typeface="Arial"/>
                <a:sym typeface="Arial"/>
              </a:rPr>
              <a:t>                                                 </a:t>
            </a:r>
          </a:p>
        </p:txBody>
      </p:sp>
      <p:pic>
        <p:nvPicPr>
          <p:cNvPr id="217" name="Shape 217"/>
          <p:cNvPicPr preferRelativeResize="0"/>
          <p:nvPr>
            <p:ph idx="1" type="body"/>
          </p:nvPr>
        </p:nvPicPr>
        <p:blipFill rotWithShape="1">
          <a:blip r:embed="rId3"/>
          <a:srcRect t="0" b="0" r="0" l="0"/>
          <a:stretch/>
        </p:blipFill>
        <p:spPr>
          <a:xfrm>
            <a:off y="1824037" x="1522137"/>
            <a:ext cy="3319500" cx="6483299"/>
          </a:xfrm>
          <a:prstGeom prst="rect">
            <a:avLst/>
          </a:prstGeom>
          <a:gradFill>
            <a:gsLst>
              <a:gs pos="0">
                <a:srgbClr val="E7FBFF"/>
              </a:gs>
              <a:gs pos="100000">
                <a:srgbClr val="769498"/>
              </a:gs>
            </a:gsLst>
            <a:path path="circle">
              <a:fillToRect t="50%" b="50%" r="50%" l="50%"/>
            </a:path>
            <a:tileRect/>
          </a:gradFill>
          <a:ln w="9525" cap="flat">
            <a:solidFill>
              <a:srgbClr val="000000"/>
            </a:solidFill>
            <a:prstDash val="solid"/>
            <a:round/>
            <a:headEnd w="med" len="med" type="none"/>
            <a:tailEnd w="med" len="med" type="none"/>
          </a:ln>
        </p:spPr>
      </p:pic>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32" name="Shape 832"/>
        <p:cNvGrpSpPr/>
        <p:nvPr/>
      </p:nvGrpSpPr>
      <p:grpSpPr>
        <a:xfrm>
          <a:off y="0" x="0"/>
          <a:ext cy="0" cx="0"/>
          <a:chOff y="0" x="0"/>
          <a:chExt cy="0" cx="0"/>
        </a:xfrm>
      </p:grpSpPr>
      <p:sp>
        <p:nvSpPr>
          <p:cNvPr id="833" name="Shape 833"/>
          <p:cNvSpPr txBox="1"/>
          <p:nvPr>
            <p:ph type="title"/>
          </p:nvPr>
        </p:nvSpPr>
        <p:spPr>
          <a:xfrm>
            <a:off y="208359" x="457200"/>
            <a:ext cy="854868"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2"/>
              </a:buClr>
              <a:buSzPct val="25000"/>
              <a:buFont typeface="Arial"/>
              <a:buNone/>
            </a:pPr>
            <a:r>
              <a:rPr strike="noStrike" u="none" b="0" cap="none" baseline="0" sz="4400" lang="en" i="0">
                <a:solidFill>
                  <a:schemeClr val="lt2"/>
                </a:solidFill>
                <a:latin typeface="Arial"/>
                <a:ea typeface="Arial"/>
                <a:cs typeface="Arial"/>
                <a:sym typeface="Arial"/>
              </a:rPr>
              <a:t>CHEMICAL CHANGES</a:t>
            </a:r>
          </a:p>
        </p:txBody>
      </p:sp>
      <p:pic>
        <p:nvPicPr>
          <p:cNvPr id="834" name="Shape 834"/>
          <p:cNvPicPr preferRelativeResize="0"/>
          <p:nvPr/>
        </p:nvPicPr>
        <p:blipFill rotWithShape="1">
          <a:blip r:embed="rId3"/>
          <a:srcRect t="0" b="0" r="0" l="0"/>
          <a:stretch/>
        </p:blipFill>
        <p:spPr>
          <a:xfrm>
            <a:off y="1339452" x="1104900"/>
            <a:ext cy="1362074" cx="2743199"/>
          </a:xfrm>
          <a:prstGeom prst="rect">
            <a:avLst/>
          </a:prstGeom>
          <a:noFill/>
          <a:ln>
            <a:noFill/>
          </a:ln>
        </p:spPr>
      </p:pic>
      <p:pic>
        <p:nvPicPr>
          <p:cNvPr id="835" name="Shape 835"/>
          <p:cNvPicPr preferRelativeResize="0"/>
          <p:nvPr/>
        </p:nvPicPr>
        <p:blipFill rotWithShape="1">
          <a:blip r:embed="rId4"/>
          <a:srcRect t="0" b="0" r="0" l="0"/>
          <a:stretch/>
        </p:blipFill>
        <p:spPr>
          <a:xfrm>
            <a:off y="1200150" x="5794375"/>
            <a:ext cy="1639490" cx="1747837"/>
          </a:xfrm>
          <a:prstGeom prst="rect">
            <a:avLst/>
          </a:prstGeom>
          <a:noFill/>
          <a:ln>
            <a:noFill/>
          </a:ln>
        </p:spPr>
      </p:pic>
      <p:pic>
        <p:nvPicPr>
          <p:cNvPr id="836" name="Shape 836"/>
          <p:cNvPicPr preferRelativeResize="0"/>
          <p:nvPr/>
        </p:nvPicPr>
        <p:blipFill rotWithShape="1">
          <a:blip r:embed="rId5"/>
          <a:srcRect t="0" b="0" r="0" l="0"/>
          <a:stretch/>
        </p:blipFill>
        <p:spPr>
          <a:xfrm>
            <a:off y="3314700" x="3733800"/>
            <a:ext cy="1454943" cx="2095499"/>
          </a:xfrm>
          <a:prstGeom prst="rect">
            <a:avLst/>
          </a:prstGeom>
          <a:noFill/>
          <a:ln>
            <a:noFill/>
          </a:ln>
        </p:spPr>
      </p:pic>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840" name="Shape 840"/>
        <p:cNvGrpSpPr/>
        <p:nvPr/>
      </p:nvGrpSpPr>
      <p:grpSpPr>
        <a:xfrm>
          <a:off y="0" x="0"/>
          <a:ext cy="0" cx="0"/>
          <a:chOff y="0" x="0"/>
          <a:chExt cy="0" cx="0"/>
        </a:xfrm>
      </p:grpSpPr>
      <p:sp>
        <p:nvSpPr>
          <p:cNvPr id="841" name="Shape 841"/>
          <p:cNvSpPr txBox="1"/>
          <p:nvPr>
            <p:ph type="title"/>
          </p:nvPr>
        </p:nvSpPr>
        <p:spPr>
          <a:xfrm>
            <a:off y="208359" x="457200"/>
            <a:ext cy="854868"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2"/>
              </a:buClr>
              <a:buSzPct val="25000"/>
              <a:buFont typeface="Arial"/>
              <a:buNone/>
            </a:pPr>
            <a:r>
              <a:rPr strike="noStrike" u="none" b="0" cap="none" baseline="0" sz="3600" lang="en" i="0">
                <a:solidFill>
                  <a:srgbClr val="546422"/>
                </a:solidFill>
                <a:latin typeface="Arial"/>
                <a:ea typeface="Arial"/>
                <a:cs typeface="Arial"/>
                <a:sym typeface="Arial"/>
              </a:rPr>
              <a:t>Is this a solid, a liquid, or a gas?</a:t>
            </a:r>
            <a:r>
              <a:rPr strike="noStrike" u="none" b="0" cap="none" baseline="0" sz="2000" lang="en" i="0">
                <a:solidFill>
                  <a:schemeClr val="accent1"/>
                </a:solidFill>
                <a:latin typeface="Arial"/>
                <a:ea typeface="Arial"/>
                <a:cs typeface="Arial"/>
                <a:sym typeface="Arial"/>
              </a:rPr>
              <a:t>Can you find more than one type of matter in any of the pictures?</a:t>
            </a:r>
          </a:p>
        </p:txBody>
      </p:sp>
      <p:pic>
        <p:nvPicPr>
          <p:cNvPr id="842" name="Shape 842"/>
          <p:cNvPicPr preferRelativeResize="0"/>
          <p:nvPr/>
        </p:nvPicPr>
        <p:blipFill rotWithShape="1">
          <a:blip r:embed="rId3"/>
          <a:srcRect t="0" b="0" r="0" l="0"/>
          <a:stretch/>
        </p:blipFill>
        <p:spPr>
          <a:xfrm>
            <a:off y="2328800" x="1339350"/>
            <a:ext cy="1048799" cx="2154300"/>
          </a:xfrm>
          <a:prstGeom prst="rect">
            <a:avLst/>
          </a:prstGeom>
          <a:noFill/>
          <a:ln>
            <a:noFill/>
          </a:ln>
        </p:spPr>
      </p:pic>
      <p:pic>
        <p:nvPicPr>
          <p:cNvPr id="843" name="Shape 843"/>
          <p:cNvPicPr preferRelativeResize="0"/>
          <p:nvPr/>
        </p:nvPicPr>
        <p:blipFill rotWithShape="1">
          <a:blip r:embed="rId4"/>
          <a:srcRect t="850" b="850" r="850" l="850"/>
          <a:stretch/>
        </p:blipFill>
        <p:spPr>
          <a:xfrm rot="-59999">
            <a:off y="3314700" x="6700865"/>
            <a:ext cy="1641871" cx="1641871"/>
          </a:xfrm>
          <a:prstGeom prst="rect">
            <a:avLst/>
          </a:prstGeom>
          <a:noFill/>
          <a:ln>
            <a:noFill/>
          </a:ln>
        </p:spPr>
      </p:pic>
      <p:pic>
        <p:nvPicPr>
          <p:cNvPr id="844" name="Shape 844"/>
          <p:cNvPicPr preferRelativeResize="0"/>
          <p:nvPr/>
        </p:nvPicPr>
        <p:blipFill rotWithShape="1">
          <a:blip r:embed="rId5"/>
          <a:srcRect t="0" b="0" r="0" l="0"/>
          <a:stretch/>
        </p:blipFill>
        <p:spPr>
          <a:xfrm>
            <a:off y="3314700" x="231250"/>
            <a:ext cy="1641899" cx="1641899"/>
          </a:xfrm>
          <a:prstGeom prst="rect">
            <a:avLst/>
          </a:prstGeom>
          <a:noFill/>
          <a:ln>
            <a:noFill/>
          </a:ln>
        </p:spPr>
      </p:pic>
      <p:pic>
        <p:nvPicPr>
          <p:cNvPr id="845" name="Shape 845"/>
          <p:cNvPicPr preferRelativeResize="0"/>
          <p:nvPr/>
        </p:nvPicPr>
        <p:blipFill rotWithShape="1">
          <a:blip r:embed="rId6"/>
          <a:srcRect t="0" b="0" r="0" l="0"/>
          <a:stretch/>
        </p:blipFill>
        <p:spPr>
          <a:xfrm>
            <a:off y="1138800" x="3555450"/>
            <a:ext cy="882299" cx="1647900"/>
          </a:xfrm>
          <a:prstGeom prst="rect">
            <a:avLst/>
          </a:prstGeom>
          <a:noFill/>
          <a:ln>
            <a:noFill/>
          </a:ln>
        </p:spPr>
      </p:pic>
      <p:pic>
        <p:nvPicPr>
          <p:cNvPr id="846" name="Shape 846"/>
          <p:cNvPicPr preferRelativeResize="0"/>
          <p:nvPr/>
        </p:nvPicPr>
        <p:blipFill rotWithShape="1">
          <a:blip r:embed="rId7"/>
          <a:srcRect t="0" b="0" r="0" l="0"/>
          <a:stretch/>
        </p:blipFill>
        <p:spPr>
          <a:xfrm>
            <a:off y="2625375" x="3613325"/>
            <a:ext cy="2345399" cx="2345399"/>
          </a:xfrm>
          <a:prstGeom prst="rect">
            <a:avLst/>
          </a:prstGeom>
          <a:noFill/>
          <a:ln>
            <a:noFill/>
          </a:ln>
        </p:spPr>
      </p:pic>
      <p:pic>
        <p:nvPicPr>
          <p:cNvPr id="847" name="Shape 847"/>
          <p:cNvPicPr preferRelativeResize="0"/>
          <p:nvPr/>
        </p:nvPicPr>
        <p:blipFill rotWithShape="1">
          <a:blip r:embed="rId8"/>
          <a:srcRect t="0" b="0" r="0" l="0"/>
          <a:stretch/>
        </p:blipFill>
        <p:spPr>
          <a:xfrm>
            <a:off y="2228850" x="6400800"/>
            <a:ext cy="919162" cx="1873249"/>
          </a:xfrm>
          <a:prstGeom prst="rect">
            <a:avLst/>
          </a:prstGeom>
          <a:noFill/>
          <a:ln>
            <a:noFill/>
          </a:ln>
        </p:spPr>
      </p:pic>
      <p:pic>
        <p:nvPicPr>
          <p:cNvPr id="848" name="Shape 848"/>
          <p:cNvPicPr preferRelativeResize="0"/>
          <p:nvPr/>
        </p:nvPicPr>
        <p:blipFill rotWithShape="1">
          <a:blip r:embed="rId9"/>
          <a:srcRect t="0" b="0" r="0" l="0"/>
          <a:stretch/>
        </p:blipFill>
        <p:spPr>
          <a:xfrm>
            <a:off y="1028700" x="6553200"/>
            <a:ext cy="1102518" cx="2209799"/>
          </a:xfrm>
          <a:prstGeom prst="rect">
            <a:avLst/>
          </a:prstGeom>
          <a:noFill/>
          <a:ln>
            <a:noFill/>
          </a:ln>
        </p:spPr>
      </p:pic>
      <p:pic>
        <p:nvPicPr>
          <p:cNvPr id="849" name="Shape 849"/>
          <p:cNvPicPr preferRelativeResize="0"/>
          <p:nvPr/>
        </p:nvPicPr>
        <p:blipFill rotWithShape="1">
          <a:blip r:embed="rId10"/>
          <a:srcRect t="0" b="0" r="0" l="0"/>
          <a:stretch/>
        </p:blipFill>
        <p:spPr>
          <a:xfrm>
            <a:off y="971550" x="152400"/>
            <a:ext cy="1600199" cx="1584325"/>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49"/>
                                        </p:tgtEl>
                                        <p:attrNameLst>
                                          <p:attrName>style.visibility</p:attrName>
                                        </p:attrNameLst>
                                      </p:cBhvr>
                                      <p:to>
                                        <p:strVal val="visible"/>
                                      </p:to>
                                    </p:set>
                                    <p:animEffect transition="in" filter="fade">
                                      <p:cBhvr>
                                        <p:cTn dur="1000"/>
                                        <p:tgtEl>
                                          <p:spTgt spid="84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42"/>
                                        </p:tgtEl>
                                        <p:attrNameLst>
                                          <p:attrName>style.visibility</p:attrName>
                                        </p:attrNameLst>
                                      </p:cBhvr>
                                      <p:to>
                                        <p:strVal val="visible"/>
                                      </p:to>
                                    </p:set>
                                    <p:animEffect transition="in" filter="fade">
                                      <p:cBhvr>
                                        <p:cTn dur="1000"/>
                                        <p:tgtEl>
                                          <p:spTgt spid="84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45"/>
                                        </p:tgtEl>
                                        <p:attrNameLst>
                                          <p:attrName>style.visibility</p:attrName>
                                        </p:attrNameLst>
                                      </p:cBhvr>
                                      <p:to>
                                        <p:strVal val="visible"/>
                                      </p:to>
                                    </p:set>
                                    <p:animEffect transition="in" filter="fade">
                                      <p:cBhvr>
                                        <p:cTn dur="1000"/>
                                        <p:tgtEl>
                                          <p:spTgt spid="84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48"/>
                                        </p:tgtEl>
                                        <p:attrNameLst>
                                          <p:attrName>style.visibility</p:attrName>
                                        </p:attrNameLst>
                                      </p:cBhvr>
                                      <p:to>
                                        <p:strVal val="visible"/>
                                      </p:to>
                                    </p:set>
                                    <p:animEffect transition="in" filter="fade">
                                      <p:cBhvr>
                                        <p:cTn dur="1000"/>
                                        <p:tgtEl>
                                          <p:spTgt spid="848"/>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47"/>
                                        </p:tgtEl>
                                        <p:attrNameLst>
                                          <p:attrName>style.visibility</p:attrName>
                                        </p:attrNameLst>
                                      </p:cBhvr>
                                      <p:to>
                                        <p:strVal val="visible"/>
                                      </p:to>
                                    </p:set>
                                    <p:animEffect transition="in" filter="fade">
                                      <p:cBhvr>
                                        <p:cTn dur="1000"/>
                                        <p:tgtEl>
                                          <p:spTgt spid="84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46"/>
                                        </p:tgtEl>
                                        <p:attrNameLst>
                                          <p:attrName>style.visibility</p:attrName>
                                        </p:attrNameLst>
                                      </p:cBhvr>
                                      <p:to>
                                        <p:strVal val="visible"/>
                                      </p:to>
                                    </p:set>
                                    <p:animEffect transition="in" filter="fade">
                                      <p:cBhvr>
                                        <p:cTn dur="1000"/>
                                        <p:tgtEl>
                                          <p:spTgt spid="846"/>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43"/>
                                        </p:tgtEl>
                                        <p:attrNameLst>
                                          <p:attrName>style.visibility</p:attrName>
                                        </p:attrNameLst>
                                      </p:cBhvr>
                                      <p:to>
                                        <p:strVal val="visible"/>
                                      </p:to>
                                    </p:set>
                                    <p:animEffect transition="in" filter="fade">
                                      <p:cBhvr>
                                        <p:cTn dur="1000"/>
                                        <p:tgtEl>
                                          <p:spTgt spid="84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44"/>
                                        </p:tgtEl>
                                        <p:attrNameLst>
                                          <p:attrName>style.visibility</p:attrName>
                                        </p:attrNameLst>
                                      </p:cBhvr>
                                      <p:to>
                                        <p:strVal val="visible"/>
                                      </p:to>
                                    </p:set>
                                    <p:animEffect transition="in" filter="fade">
                                      <p:cBhvr>
                                        <p:cTn dur="1000"/>
                                        <p:tgtEl>
                                          <p:spTgt spid="8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accent2"/>
            </a:gs>
          </a:gsLst>
          <a:lin ang="5400000" scaled="0"/>
        </a:gradFill>
      </p:bgPr>
    </p:bg>
    <p:spTree>
      <p:nvGrpSpPr>
        <p:cNvPr id="853" name="Shape 853"/>
        <p:cNvGrpSpPr/>
        <p:nvPr/>
      </p:nvGrpSpPr>
      <p:grpSpPr>
        <a:xfrm>
          <a:off y="0" x="0"/>
          <a:ext cy="0" cx="0"/>
          <a:chOff y="0" x="0"/>
          <a:chExt cy="0" cx="0"/>
        </a:xfrm>
      </p:grpSpPr>
      <p:sp>
        <p:nvSpPr>
          <p:cNvPr id="854" name="Shape 854"/>
          <p:cNvSpPr txBox="1"/>
          <p:nvPr>
            <p:ph type="title"/>
          </p:nvPr>
        </p:nvSpPr>
        <p:spPr>
          <a:xfrm>
            <a:off y="208359" x="457200"/>
            <a:ext cy="854868" cx="8229600"/>
          </a:xfrm>
          <a:prstGeom prst="rect">
            <a:avLst/>
          </a:prstGeom>
          <a:no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2"/>
              </a:buClr>
              <a:buSzPct val="25000"/>
              <a:buFont typeface="Arial"/>
              <a:buNone/>
            </a:pPr>
            <a:r>
              <a:rPr strike="noStrike" u="none" b="0" cap="none" baseline="0" sz="2900" lang="en" i="0">
                <a:solidFill>
                  <a:schemeClr val="lt2"/>
                </a:solidFill>
                <a:latin typeface="Arial"/>
                <a:ea typeface="Arial"/>
                <a:cs typeface="Arial"/>
                <a:sym typeface="Arial"/>
              </a:rPr>
              <a:t>Is this a physical change or a chemical change?</a:t>
            </a:r>
            <a:r>
              <a:rPr strike="noStrike" u="none" b="0" cap="none" baseline="0" sz="2900" lang="en" i="0">
                <a:solidFill>
                  <a:schemeClr val="dk2"/>
                </a:solidFill>
                <a:latin typeface="Arial"/>
                <a:ea typeface="Arial"/>
                <a:cs typeface="Arial"/>
                <a:sym typeface="Arial"/>
              </a:rPr>
              <a:t> </a:t>
            </a:r>
            <a:r>
              <a:rPr strike="noStrike" u="none" b="0" cap="none" baseline="0" sz="1800" lang="en" i="0">
                <a:solidFill>
                  <a:schemeClr val="accent1"/>
                </a:solidFill>
                <a:latin typeface="Arial"/>
                <a:ea typeface="Arial"/>
                <a:cs typeface="Arial"/>
                <a:sym typeface="Arial"/>
              </a:rPr>
              <a:t>Can you find more than one physical or chemical change in the pictures?</a:t>
            </a:r>
          </a:p>
        </p:txBody>
      </p:sp>
      <p:pic>
        <p:nvPicPr>
          <p:cNvPr id="855" name="Shape 855"/>
          <p:cNvPicPr preferRelativeResize="0"/>
          <p:nvPr/>
        </p:nvPicPr>
        <p:blipFill rotWithShape="1">
          <a:blip r:embed="rId3"/>
          <a:srcRect t="0" b="0" r="0" l="0"/>
          <a:stretch/>
        </p:blipFill>
        <p:spPr>
          <a:xfrm>
            <a:off y="3771900" x="4343400"/>
            <a:ext cy="1090612" cx="1797049"/>
          </a:xfrm>
          <a:prstGeom prst="rect">
            <a:avLst/>
          </a:prstGeom>
          <a:noFill/>
          <a:ln>
            <a:noFill/>
          </a:ln>
        </p:spPr>
      </p:pic>
      <p:pic>
        <p:nvPicPr>
          <p:cNvPr id="856" name="Shape 856"/>
          <p:cNvPicPr preferRelativeResize="0"/>
          <p:nvPr/>
        </p:nvPicPr>
        <p:blipFill rotWithShape="1">
          <a:blip r:embed="rId4"/>
          <a:srcRect t="0" b="0" r="0" l="0"/>
          <a:stretch/>
        </p:blipFill>
        <p:spPr>
          <a:xfrm>
            <a:off y="1543050" x="5105400"/>
            <a:ext cy="1246583" cx="2109786"/>
          </a:xfrm>
          <a:prstGeom prst="rect">
            <a:avLst/>
          </a:prstGeom>
          <a:noFill/>
          <a:ln>
            <a:noFill/>
          </a:ln>
        </p:spPr>
      </p:pic>
      <p:pic>
        <p:nvPicPr>
          <p:cNvPr id="857" name="Shape 857"/>
          <p:cNvPicPr preferRelativeResize="0"/>
          <p:nvPr/>
        </p:nvPicPr>
        <p:blipFill rotWithShape="1">
          <a:blip r:embed="rId5"/>
          <a:srcRect t="0" b="0" r="0" l="0"/>
          <a:stretch/>
        </p:blipFill>
        <p:spPr>
          <a:xfrm>
            <a:off y="3429000" x="762000"/>
            <a:ext cy="1476375" cx="1487090"/>
          </a:xfrm>
          <a:prstGeom prst="rect">
            <a:avLst/>
          </a:prstGeom>
          <a:noFill/>
          <a:ln>
            <a:noFill/>
          </a:ln>
        </p:spPr>
      </p:pic>
      <p:pic>
        <p:nvPicPr>
          <p:cNvPr id="858" name="Shape 858"/>
          <p:cNvPicPr preferRelativeResize="0"/>
          <p:nvPr/>
        </p:nvPicPr>
        <p:blipFill rotWithShape="1">
          <a:blip r:embed="rId6"/>
          <a:srcRect t="0" b="0" r="0" l="0"/>
          <a:stretch/>
        </p:blipFill>
        <p:spPr>
          <a:xfrm>
            <a:off y="3086100" x="7010400"/>
            <a:ext cy="1215627" cx="1833562"/>
          </a:xfrm>
          <a:prstGeom prst="rect">
            <a:avLst/>
          </a:prstGeom>
          <a:noFill/>
          <a:ln>
            <a:noFill/>
          </a:ln>
        </p:spPr>
      </p:pic>
      <p:pic>
        <p:nvPicPr>
          <p:cNvPr id="859" name="Shape 859"/>
          <p:cNvPicPr preferRelativeResize="0"/>
          <p:nvPr/>
        </p:nvPicPr>
        <p:blipFill rotWithShape="1">
          <a:blip r:embed="rId7"/>
          <a:srcRect t="0" b="0" r="0" l="0"/>
          <a:stretch/>
        </p:blipFill>
        <p:spPr>
          <a:xfrm>
            <a:off y="1428750" x="1524000"/>
            <a:ext cy="1464468" cx="233203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