
<file path=[Content_Types].xml><?xml version="1.0" encoding="utf-8"?>
<Types xmlns="http://schemas.openxmlformats.org/package/2006/content-types">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7.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9.xml" Type="http://schemas.openxmlformats.org/officeDocument/2006/relationships/slide" Id="rId14"/><Relationship Target="presProps.xml" Type="http://schemas.openxmlformats.org/officeDocument/2006/relationships/presProps" Id="rId2"/><Relationship Target="slides/slide7.xml" Type="http://schemas.openxmlformats.org/officeDocument/2006/relationships/slide" Id="rId12"/><Relationship Target="slides/slide8.xml" Type="http://schemas.openxmlformats.org/officeDocument/2006/relationships/slide" Id="rId13"/><Relationship Target="theme/theme2.xml" Type="http://schemas.openxmlformats.org/officeDocument/2006/relationships/theme" Id="rId1"/><Relationship Target="slideMasters/slideMaster1.xml" Type="http://schemas.openxmlformats.org/officeDocument/2006/relationships/slideMaster" Id="rId4"/><Relationship Target="slides/slide5.xml" Type="http://schemas.openxmlformats.org/officeDocument/2006/relationships/slide" Id="rId10"/><Relationship Target="tableStyles.xml" Type="http://schemas.openxmlformats.org/officeDocument/2006/relationships/tableStyles" Id="rId3"/><Relationship Target="slides/slide6.xml" Type="http://schemas.openxmlformats.org/officeDocument/2006/relationships/slide" Id="rId11"/><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9" name="Shape 79"/>
        <p:cNvGrpSpPr/>
        <p:nvPr/>
      </p:nvGrpSpPr>
      <p:grpSpPr>
        <a:xfrm>
          <a:off y="0" x="0"/>
          <a:ext cy="0" cx="0"/>
          <a:chOff y="0" x="0"/>
          <a:chExt cy="0" cx="0"/>
        </a:xfrm>
      </p:grpSpPr>
      <p:sp>
        <p:nvSpPr>
          <p:cNvPr id="80" name="Shape 8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81" name="Shape 8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4" name="Shape 84"/>
        <p:cNvGrpSpPr/>
        <p:nvPr/>
      </p:nvGrpSpPr>
      <p:grpSpPr>
        <a:xfrm>
          <a:off y="0" x="0"/>
          <a:ext cy="0" cx="0"/>
          <a:chOff y="0" x="0"/>
          <a:chExt cy="0" cx="0"/>
        </a:xfrm>
      </p:grpSpPr>
      <p:sp>
        <p:nvSpPr>
          <p:cNvPr id="85" name="Shape 8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86" name="Shape 8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2" name="Shape 92"/>
        <p:cNvGrpSpPr/>
        <p:nvPr/>
      </p:nvGrpSpPr>
      <p:grpSpPr>
        <a:xfrm>
          <a:off y="0" x="0"/>
          <a:ext cy="0" cx="0"/>
          <a:chOff y="0" x="0"/>
          <a:chExt cy="0" cx="0"/>
        </a:xfrm>
      </p:grpSpPr>
      <p:sp>
        <p:nvSpPr>
          <p:cNvPr id="93" name="Shape 9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94" name="Shape 94"/>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Start by informing students that matter is anything that has mass and takes up space. All organisms are made of matter and it takes energy to organize matter into food. Producers are organisms that use energy from the sun to make their own food, through photosynthesis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0" name="Shape 100"/>
        <p:cNvGrpSpPr/>
        <p:nvPr/>
      </p:nvGrpSpPr>
      <p:grpSpPr>
        <a:xfrm>
          <a:off y="0" x="0"/>
          <a:ext cy="0" cx="0"/>
          <a:chOff y="0" x="0"/>
          <a:chExt cy="0" cx="0"/>
        </a:xfrm>
      </p:grpSpPr>
      <p:sp>
        <p:nvSpPr>
          <p:cNvPr id="101" name="Shape 10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02" name="Shape 102"/>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Ask the students if they are consumers. The answer should be yes because they depend on other organisms to make food. If they eat a chicken sandwich, the meat comes from a chicken, which is a consumer and obtains its energy by eating grain.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7" name="Shape 107"/>
        <p:cNvGrpSpPr/>
        <p:nvPr/>
      </p:nvGrpSpPr>
      <p:grpSpPr>
        <a:xfrm>
          <a:off y="0" x="0"/>
          <a:ext cy="0" cx="0"/>
          <a:chOff y="0" x="0"/>
          <a:chExt cy="0" cx="0"/>
        </a:xfrm>
      </p:grpSpPr>
      <p:sp>
        <p:nvSpPr>
          <p:cNvPr id="108" name="Shape 10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09" name="Shape 109"/>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Have students classify certain animals by their given diet. Examples: 1) Hawk (diet: rabbits, squirrels, weasels) → carnivore; 2) Grasshopper (diet: plants) → herbivore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5" name="Shape 115"/>
        <p:cNvGrpSpPr/>
        <p:nvPr/>
      </p:nvGrpSpPr>
      <p:grpSpPr>
        <a:xfrm>
          <a:off y="0" x="0"/>
          <a:ext cy="0" cx="0"/>
          <a:chOff y="0" x="0"/>
          <a:chExt cy="0" cx="0"/>
        </a:xfrm>
      </p:grpSpPr>
      <p:sp>
        <p:nvSpPr>
          <p:cNvPr id="116" name="Shape 11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17" name="Shape 117"/>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Ask if any of them play a sport or enjoy watching games. This demonstrates that the body is using energy. Then proceed to tell them that energy passes through ecosystems as food. A food chain is an illustration of how energy moves through an ecosystem, and point to each step of the cycle. A food web is a more complicated model of the flow of energy in an ecosystem.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2" name="Shape 122"/>
        <p:cNvGrpSpPr/>
        <p:nvPr/>
      </p:nvGrpSpPr>
      <p:grpSpPr>
        <a:xfrm>
          <a:off y="0" x="0"/>
          <a:ext cy="0" cx="0"/>
          <a:chOff y="0" x="0"/>
          <a:chExt cy="0" cx="0"/>
        </a:xfrm>
      </p:grpSpPr>
      <p:sp>
        <p:nvSpPr>
          <p:cNvPr id="123" name="Shape 12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24" name="Shape 124"/>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Activity: have students choose a biome or specific place, and draw a model food chain for the plants and animals that live there. For this slide, explain that an energy pyramid is needed to show how much energy is available to each type of organism. Use the analogy of a car: not all the energy in gasoline is used to make the car move because much of the energy is released as heat.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1" name="Shape 131"/>
        <p:cNvGrpSpPr/>
        <p:nvPr/>
      </p:nvGrpSpPr>
      <p:grpSpPr>
        <a:xfrm>
          <a:off y="0" x="0"/>
          <a:ext cy="0" cx="0"/>
          <a:chOff y="0" x="0"/>
          <a:chExt cy="0" cx="0"/>
        </a:xfrm>
      </p:grpSpPr>
      <p:sp>
        <p:nvSpPr>
          <p:cNvPr id="132" name="Shape 13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33" name="Shape 133"/>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Ask “what do you think happens to leaves that fall from trees in a forest?” Dead organisms actually break them down, making materials, like carbon, nitrogen, and other elements, available for new growth. Elements that make up matter cycle between living things and nonliving environment.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8" name="Shape 138"/>
        <p:cNvGrpSpPr/>
        <p:nvPr/>
      </p:nvGrpSpPr>
      <p:grpSpPr>
        <a:xfrm>
          <a:off y="0" x="0"/>
          <a:ext cy="0" cx="0"/>
          <a:chOff y="0" x="0"/>
          <a:chExt cy="0" cx="0"/>
        </a:xfrm>
      </p:grpSpPr>
      <p:sp>
        <p:nvSpPr>
          <p:cNvPr id="139" name="Shape 13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40" name="Shape 140"/>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spcBef>
                <a:spcPts val="0"/>
              </a:spcBef>
              <a:buNone/>
            </a:pPr>
            <a:r>
              <a:rPr lang="en"/>
              <a:t>The lab activity for the week will be making ice cream. Catch the students’ attention with the slogan “I scream, you scream, we all scream for ice cream!” and engage them in wanting a tasty vanilla treat. Gradually incorporate the science behind the experiment about the concepts and start explaining the procedures/materials. The secret for ice cream is to lower the freezing point of ice in order to freeze the cream. And the solution? Salt!</a:t>
            </a: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47" name="Shape 47"/>
        <p:cNvGrpSpPr/>
        <p:nvPr/>
      </p:nvGrpSpPr>
      <p:grpSpPr>
        <a:xfrm>
          <a:off y="0" x="0"/>
          <a:ext cy="0" cx="0"/>
          <a:chOff y="0" x="0"/>
          <a:chExt cy="0" cx="0"/>
        </a:xfrm>
      </p:grpSpPr>
      <p:sp>
        <p:nvSpPr>
          <p:cNvPr id="48" name="Shape 48"/>
          <p:cNvSpPr/>
          <p:nvPr/>
        </p:nvSpPr>
        <p:spPr>
          <a:xfrm>
            <a:off y="0" x="0"/>
            <a:ext cy="3723299" cx="9144000"/>
          </a:xfrm>
          <a:prstGeom prst="rect">
            <a:avLst/>
          </a:prstGeom>
          <a:solidFill>
            <a:srgbClr val="000000"/>
          </a:solidFill>
          <a:ln>
            <a:noFill/>
          </a:ln>
        </p:spPr>
        <p:txBody>
          <a:bodyPr bIns="45700" rIns="91425" lIns="91425" tIns="45700" anchor="ctr" anchorCtr="0">
            <a:noAutofit/>
          </a:bodyPr>
          <a:lstStyle/>
          <a:p>
            <a:pPr>
              <a:spcBef>
                <a:spcPts val="0"/>
              </a:spcBef>
              <a:buNone/>
            </a:pPr>
            <a:r>
              <a:t/>
            </a:r>
            <a:endParaRPr/>
          </a:p>
        </p:txBody>
      </p:sp>
      <p:sp>
        <p:nvSpPr>
          <p:cNvPr id="49" name="Shape 49"/>
          <p:cNvSpPr txBox="1"/>
          <p:nvPr>
            <p:ph type="ctrTitle"/>
          </p:nvPr>
        </p:nvSpPr>
        <p:spPr>
          <a:xfrm>
            <a:off y="1433988" x="391160"/>
            <a:ext cy="421499" cx="8351399"/>
          </a:xfrm>
          <a:prstGeom prst="rect">
            <a:avLst/>
          </a:prstGeom>
        </p:spPr>
        <p:txBody>
          <a:bodyPr bIns="91425" rIns="91425" lIns="91425" tIns="91425" anchor="ctr" anchorCtr="0"/>
          <a:lstStyle>
            <a:lvl1pPr indent="228600">
              <a:spcBef>
                <a:spcPts val="0"/>
              </a:spcBef>
              <a:buClr>
                <a:schemeClr val="lt1"/>
              </a:buClr>
              <a:buSzPct val="100000"/>
              <a:buFont typeface="Tahoma"/>
              <a:defRPr sz="3600">
                <a:solidFill>
                  <a:schemeClr val="lt1"/>
                </a:solidFill>
                <a:latin typeface="Tahoma"/>
                <a:ea typeface="Tahoma"/>
                <a:cs typeface="Tahoma"/>
                <a:sym typeface="Tahoma"/>
              </a:defRPr>
            </a:lvl1pPr>
            <a:lvl2pPr indent="228600">
              <a:spcBef>
                <a:spcPts val="0"/>
              </a:spcBef>
              <a:buClr>
                <a:schemeClr val="lt1"/>
              </a:buClr>
              <a:buSzPct val="100000"/>
              <a:buFont typeface="Tahoma"/>
              <a:defRPr sz="3600">
                <a:solidFill>
                  <a:schemeClr val="lt1"/>
                </a:solidFill>
                <a:latin typeface="Tahoma"/>
                <a:ea typeface="Tahoma"/>
                <a:cs typeface="Tahoma"/>
                <a:sym typeface="Tahoma"/>
              </a:defRPr>
            </a:lvl2pPr>
            <a:lvl3pPr indent="228600">
              <a:spcBef>
                <a:spcPts val="0"/>
              </a:spcBef>
              <a:buClr>
                <a:schemeClr val="lt1"/>
              </a:buClr>
              <a:buSzPct val="100000"/>
              <a:buFont typeface="Tahoma"/>
              <a:defRPr sz="3600">
                <a:solidFill>
                  <a:schemeClr val="lt1"/>
                </a:solidFill>
                <a:latin typeface="Tahoma"/>
                <a:ea typeface="Tahoma"/>
                <a:cs typeface="Tahoma"/>
                <a:sym typeface="Tahoma"/>
              </a:defRPr>
            </a:lvl3pPr>
            <a:lvl4pPr indent="228600">
              <a:spcBef>
                <a:spcPts val="0"/>
              </a:spcBef>
              <a:buClr>
                <a:schemeClr val="lt1"/>
              </a:buClr>
              <a:buSzPct val="100000"/>
              <a:buFont typeface="Tahoma"/>
              <a:defRPr sz="3600">
                <a:solidFill>
                  <a:schemeClr val="lt1"/>
                </a:solidFill>
                <a:latin typeface="Tahoma"/>
                <a:ea typeface="Tahoma"/>
                <a:cs typeface="Tahoma"/>
                <a:sym typeface="Tahoma"/>
              </a:defRPr>
            </a:lvl4pPr>
            <a:lvl5pPr indent="228600">
              <a:spcBef>
                <a:spcPts val="0"/>
              </a:spcBef>
              <a:buClr>
                <a:schemeClr val="lt1"/>
              </a:buClr>
              <a:buSzPct val="100000"/>
              <a:buFont typeface="Tahoma"/>
              <a:defRPr sz="3600">
                <a:solidFill>
                  <a:schemeClr val="lt1"/>
                </a:solidFill>
                <a:latin typeface="Tahoma"/>
                <a:ea typeface="Tahoma"/>
                <a:cs typeface="Tahoma"/>
                <a:sym typeface="Tahoma"/>
              </a:defRPr>
            </a:lvl5pPr>
            <a:lvl6pPr indent="228600">
              <a:spcBef>
                <a:spcPts val="0"/>
              </a:spcBef>
              <a:buClr>
                <a:schemeClr val="lt1"/>
              </a:buClr>
              <a:buSzPct val="100000"/>
              <a:buFont typeface="Tahoma"/>
              <a:defRPr sz="3600">
                <a:solidFill>
                  <a:schemeClr val="lt1"/>
                </a:solidFill>
                <a:latin typeface="Tahoma"/>
                <a:ea typeface="Tahoma"/>
                <a:cs typeface="Tahoma"/>
                <a:sym typeface="Tahoma"/>
              </a:defRPr>
            </a:lvl6pPr>
            <a:lvl7pPr indent="228600">
              <a:spcBef>
                <a:spcPts val="0"/>
              </a:spcBef>
              <a:buClr>
                <a:schemeClr val="lt1"/>
              </a:buClr>
              <a:buSzPct val="100000"/>
              <a:buFont typeface="Tahoma"/>
              <a:defRPr sz="3600">
                <a:solidFill>
                  <a:schemeClr val="lt1"/>
                </a:solidFill>
                <a:latin typeface="Tahoma"/>
                <a:ea typeface="Tahoma"/>
                <a:cs typeface="Tahoma"/>
                <a:sym typeface="Tahoma"/>
              </a:defRPr>
            </a:lvl7pPr>
            <a:lvl8pPr indent="228600">
              <a:spcBef>
                <a:spcPts val="0"/>
              </a:spcBef>
              <a:buClr>
                <a:schemeClr val="lt1"/>
              </a:buClr>
              <a:buSzPct val="100000"/>
              <a:buFont typeface="Tahoma"/>
              <a:defRPr sz="3600">
                <a:solidFill>
                  <a:schemeClr val="lt1"/>
                </a:solidFill>
                <a:latin typeface="Tahoma"/>
                <a:ea typeface="Tahoma"/>
                <a:cs typeface="Tahoma"/>
                <a:sym typeface="Tahoma"/>
              </a:defRPr>
            </a:lvl8pPr>
            <a:lvl9pPr indent="228600">
              <a:spcBef>
                <a:spcPts val="0"/>
              </a:spcBef>
              <a:buClr>
                <a:schemeClr val="lt1"/>
              </a:buClr>
              <a:buSzPct val="100000"/>
              <a:buFont typeface="Tahoma"/>
              <a:defRPr sz="3600">
                <a:solidFill>
                  <a:schemeClr val="lt1"/>
                </a:solidFill>
                <a:latin typeface="Tahoma"/>
                <a:ea typeface="Tahoma"/>
                <a:cs typeface="Tahoma"/>
                <a:sym typeface="Tahoma"/>
              </a:defRPr>
            </a:lvl9pPr>
          </a:lstStyle>
          <a:p/>
        </p:txBody>
      </p:sp>
      <p:sp>
        <p:nvSpPr>
          <p:cNvPr id="50" name="Shape 50"/>
          <p:cNvSpPr txBox="1"/>
          <p:nvPr>
            <p:ph idx="1" type="subTitle"/>
          </p:nvPr>
        </p:nvSpPr>
        <p:spPr>
          <a:xfrm>
            <a:off y="1982435" x="403761"/>
            <a:ext cy="342300" cx="8342400"/>
          </a:xfrm>
          <a:prstGeom prst="rect">
            <a:avLst/>
          </a:prstGeom>
        </p:spPr>
        <p:txBody>
          <a:bodyPr bIns="91425" rIns="91425" lIns="91425" tIns="91425" anchor="ctr" anchorCtr="0"/>
          <a:lstStyle>
            <a:lvl1pPr algn="ctr" indent="152400" marL="0">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1pPr>
            <a:lvl2pPr algn="ctr" indent="152400" marL="0">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2pPr>
            <a:lvl3pPr algn="ctr" indent="152400" marL="0">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3pPr>
            <a:lvl4pPr algn="ctr" indent="152400" marL="0">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4pPr>
            <a:lvl5pPr algn="ctr" indent="152400" marL="0">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5pPr>
            <a:lvl6pPr algn="ctr" indent="152400" marL="0">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6pPr>
            <a:lvl7pPr algn="ctr" indent="152400" marL="0">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7pPr>
            <a:lvl8pPr algn="ctr" indent="152400" marL="0">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8pPr>
            <a:lvl9pPr algn="ctr" indent="152400" marL="0">
              <a:spcBef>
                <a:spcPts val="0"/>
              </a:spcBef>
              <a:buClr>
                <a:schemeClr val="lt1"/>
              </a:buClr>
              <a:buSzPct val="100000"/>
              <a:buFont typeface="Times New Roman"/>
              <a:buNone/>
              <a:defRPr sz="2400" i="1">
                <a:solidFill>
                  <a:schemeClr val="lt1"/>
                </a:solidFill>
                <a:latin typeface="Times New Roman"/>
                <a:ea typeface="Times New Roman"/>
                <a:cs typeface="Times New Roman"/>
                <a:sym typeface="Times New Roman"/>
              </a:defRPr>
            </a:lvl9pPr>
          </a:lstStyle>
          <a:p/>
        </p:txBody>
      </p:sp>
      <p:cxnSp>
        <p:nvCxnSpPr>
          <p:cNvPr id="51" name="Shape 51"/>
          <p:cNvCxnSpPr/>
          <p:nvPr/>
        </p:nvCxnSpPr>
        <p:spPr>
          <a:xfrm>
            <a:off y="1912668" x="2258800"/>
            <a:ext cy="10799" cx="4621799"/>
          </a:xfrm>
          <a:prstGeom prst="straightConnector1">
            <a:avLst/>
          </a:prstGeom>
          <a:noFill/>
          <a:ln w="25400" cap="rnd">
            <a:solidFill>
              <a:schemeClr val="accent2"/>
            </a:solidFill>
            <a:prstDash val="dot"/>
            <a:round/>
            <a:headEnd w="med" len="med" type="none"/>
            <a:tailEnd w="med" len="med" type="none"/>
          </a:ln>
        </p:spPr>
      </p:cxnSp>
      <p:sp>
        <p:nvSpPr>
          <p:cNvPr id="52" name="Shape 52"/>
          <p:cNvSpPr/>
          <p:nvPr/>
        </p:nvSpPr>
        <p:spPr>
          <a:xfrm>
            <a:off y="3030297" x="0"/>
            <a:ext cy="795916" cx="9143999"/>
          </a:xfrm>
          <a:custGeom>
            <a:pathLst>
              <a:path w="9144000" extrusionOk="0" h="1440573">
                <a:moveTo>
                  <a:pt y="1" x="8881"/>
                </a:moveTo>
                <a:lnTo>
                  <a:pt y="44075" x="9126239"/>
                </a:lnTo>
                <a:lnTo>
                  <a:pt y="1303180" x="9144000"/>
                </a:lnTo>
                <a:lnTo>
                  <a:pt y="1440573" x="8922142"/>
                </a:lnTo>
                <a:lnTo>
                  <a:pt y="1291790" x="8672386"/>
                </a:lnTo>
                <a:lnTo>
                  <a:pt y="1414005" x="8449199"/>
                </a:lnTo>
                <a:lnTo>
                  <a:pt y="1302417" x="8210071"/>
                </a:lnTo>
                <a:lnTo>
                  <a:pt y="1408691" x="7976257"/>
                </a:lnTo>
                <a:lnTo>
                  <a:pt y="1286476" x="7737129"/>
                </a:lnTo>
                <a:lnTo>
                  <a:pt y="1414005" x="7503314"/>
                </a:lnTo>
                <a:lnTo>
                  <a:pt y="1291790" x="7269500"/>
                </a:lnTo>
                <a:lnTo>
                  <a:pt y="1414005" x="7030372"/>
                </a:lnTo>
                <a:lnTo>
                  <a:pt y="1281162" x="6796557"/>
                </a:lnTo>
                <a:lnTo>
                  <a:pt y="1414005" x="6568057"/>
                </a:lnTo>
                <a:lnTo>
                  <a:pt y="1281163" x="6334243"/>
                </a:lnTo>
                <a:lnTo>
                  <a:pt y="1419319" x="6100428"/>
                </a:lnTo>
                <a:lnTo>
                  <a:pt y="1281163" x="5866614"/>
                </a:lnTo>
                <a:lnTo>
                  <a:pt y="1424632" x="5632800"/>
                </a:lnTo>
                <a:lnTo>
                  <a:pt y="1286476" x="5388357"/>
                </a:lnTo>
                <a:lnTo>
                  <a:pt y="1424632" x="5154543"/>
                </a:lnTo>
                <a:lnTo>
                  <a:pt y="1297104" x="4920729"/>
                </a:lnTo>
                <a:lnTo>
                  <a:pt y="1429946" x="4686914"/>
                </a:lnTo>
                <a:lnTo>
                  <a:pt y="1291790" x="4447786"/>
                </a:lnTo>
                <a:lnTo>
                  <a:pt y="1435260" x="4219286"/>
                </a:lnTo>
                <a:lnTo>
                  <a:pt y="1281163" x="3980157"/>
                </a:lnTo>
                <a:lnTo>
                  <a:pt y="1429946" x="3746343"/>
                </a:lnTo>
                <a:lnTo>
                  <a:pt y="1291790" x="3512529"/>
                </a:lnTo>
                <a:lnTo>
                  <a:pt y="1429946" x="3284028"/>
                </a:lnTo>
                <a:lnTo>
                  <a:pt y="1297104" x="3044900"/>
                </a:lnTo>
                <a:lnTo>
                  <a:pt y="1429946" x="2805772"/>
                </a:lnTo>
                <a:lnTo>
                  <a:pt y="1297104" x="2571958"/>
                </a:lnTo>
                <a:lnTo>
                  <a:pt y="1429946" x="2343457"/>
                </a:lnTo>
                <a:lnTo>
                  <a:pt y="1291790" x="2104329"/>
                </a:lnTo>
                <a:lnTo>
                  <a:pt y="1435260" x="1865201"/>
                </a:lnTo>
                <a:lnTo>
                  <a:pt y="1281163" x="1631386"/>
                </a:lnTo>
                <a:lnTo>
                  <a:pt y="1435260" x="1402886"/>
                </a:lnTo>
                <a:lnTo>
                  <a:pt y="1291790" x="1163758"/>
                </a:lnTo>
                <a:lnTo>
                  <a:pt y="1435260" x="935257"/>
                </a:lnTo>
                <a:lnTo>
                  <a:pt y="1291790" x="696129"/>
                </a:lnTo>
                <a:lnTo>
                  <a:pt y="1429946" x="457001"/>
                </a:lnTo>
                <a:lnTo>
                  <a:pt y="1291790" x="217872"/>
                </a:lnTo>
                <a:lnTo>
                  <a:pt y="1435260" x="0"/>
                </a:lnTo>
                <a:cubicBezTo>
                  <a:pt y="956840" x="2960"/>
                  <a:pt y="478421" x="5921"/>
                  <a:pt y="1" x="8881"/>
                </a:cubicBezTo>
                <a:close/>
              </a:path>
            </a:pathLst>
          </a:custGeom>
          <a:solidFill>
            <a:schemeClr val="dk2"/>
          </a:solidFill>
          <a:ln>
            <a:noFill/>
          </a:ln>
        </p:spPr>
        <p:txBody>
          <a:bodyPr bIns="45700" rIns="91425" lIns="91425" tIns="45700" anchor="ctr" anchorCtr="0">
            <a:noAutofit/>
          </a:bodyPr>
          <a:lstStyle/>
          <a:p>
            <a:pPr>
              <a:spcBef>
                <a:spcPts val="0"/>
              </a:spcBef>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53" name="Shape 53"/>
        <p:cNvGrpSpPr/>
        <p:nvPr/>
      </p:nvGrpSpPr>
      <p:grpSpPr>
        <a:xfrm>
          <a:off y="0" x="0"/>
          <a:ext cy="0" cx="0"/>
          <a:chOff y="0" x="0"/>
          <a:chExt cy="0" cx="0"/>
        </a:xfrm>
      </p:grpSpPr>
      <p:sp>
        <p:nvSpPr>
          <p:cNvPr id="54" name="Shape 54"/>
          <p:cNvSpPr/>
          <p:nvPr/>
        </p:nvSpPr>
        <p:spPr>
          <a:xfrm>
            <a:off y="0" x="0"/>
            <a:ext cy="937200" cx="9144000"/>
          </a:xfrm>
          <a:prstGeom prst="rect">
            <a:avLst/>
          </a:prstGeom>
          <a:solidFill>
            <a:srgbClr val="0C0C0C"/>
          </a:solidFill>
          <a:ln>
            <a:noFill/>
          </a:ln>
        </p:spPr>
        <p:txBody>
          <a:bodyPr bIns="45700" rIns="91425" lIns="91425" tIns="45700" anchor="ctr" anchorCtr="0">
            <a:noAutofit/>
          </a:bodyPr>
          <a:lstStyle/>
          <a:p>
            <a:pPr>
              <a:spcBef>
                <a:spcPts val="0"/>
              </a:spcBef>
              <a:buNone/>
            </a:pPr>
            <a:r>
              <a:t/>
            </a:r>
            <a:endParaRPr/>
          </a:p>
        </p:txBody>
      </p:sp>
      <p:sp>
        <p:nvSpPr>
          <p:cNvPr id="55" name="Shape 55"/>
          <p:cNvSpPr/>
          <p:nvPr/>
        </p:nvSpPr>
        <p:spPr>
          <a:xfrm>
            <a:off y="226265" x="0"/>
            <a:ext cy="795916" cx="9143999"/>
          </a:xfrm>
          <a:custGeom>
            <a:pathLst>
              <a:path w="9144000" extrusionOk="0" h="1440573">
                <a:moveTo>
                  <a:pt y="1" x="8881"/>
                </a:moveTo>
                <a:lnTo>
                  <a:pt y="44075" x="9126239"/>
                </a:lnTo>
                <a:lnTo>
                  <a:pt y="1303180" x="9144000"/>
                </a:lnTo>
                <a:lnTo>
                  <a:pt y="1440573" x="8922142"/>
                </a:lnTo>
                <a:lnTo>
                  <a:pt y="1291790" x="8672386"/>
                </a:lnTo>
                <a:lnTo>
                  <a:pt y="1414005" x="8449199"/>
                </a:lnTo>
                <a:lnTo>
                  <a:pt y="1302417" x="8210071"/>
                </a:lnTo>
                <a:lnTo>
                  <a:pt y="1408691" x="7976257"/>
                </a:lnTo>
                <a:lnTo>
                  <a:pt y="1286476" x="7737129"/>
                </a:lnTo>
                <a:lnTo>
                  <a:pt y="1414005" x="7503314"/>
                </a:lnTo>
                <a:lnTo>
                  <a:pt y="1291790" x="7269500"/>
                </a:lnTo>
                <a:lnTo>
                  <a:pt y="1414005" x="7030372"/>
                </a:lnTo>
                <a:lnTo>
                  <a:pt y="1281162" x="6796557"/>
                </a:lnTo>
                <a:lnTo>
                  <a:pt y="1414005" x="6568057"/>
                </a:lnTo>
                <a:lnTo>
                  <a:pt y="1281163" x="6334243"/>
                </a:lnTo>
                <a:lnTo>
                  <a:pt y="1419319" x="6100428"/>
                </a:lnTo>
                <a:lnTo>
                  <a:pt y="1281163" x="5866614"/>
                </a:lnTo>
                <a:lnTo>
                  <a:pt y="1424632" x="5632800"/>
                </a:lnTo>
                <a:lnTo>
                  <a:pt y="1286476" x="5388357"/>
                </a:lnTo>
                <a:lnTo>
                  <a:pt y="1424632" x="5154543"/>
                </a:lnTo>
                <a:lnTo>
                  <a:pt y="1297104" x="4920729"/>
                </a:lnTo>
                <a:lnTo>
                  <a:pt y="1429946" x="4686914"/>
                </a:lnTo>
                <a:lnTo>
                  <a:pt y="1291790" x="4447786"/>
                </a:lnTo>
                <a:lnTo>
                  <a:pt y="1435260" x="4219286"/>
                </a:lnTo>
                <a:lnTo>
                  <a:pt y="1281163" x="3980157"/>
                </a:lnTo>
                <a:lnTo>
                  <a:pt y="1429946" x="3746343"/>
                </a:lnTo>
                <a:lnTo>
                  <a:pt y="1291790" x="3512529"/>
                </a:lnTo>
                <a:lnTo>
                  <a:pt y="1429946" x="3284028"/>
                </a:lnTo>
                <a:lnTo>
                  <a:pt y="1297104" x="3044900"/>
                </a:lnTo>
                <a:lnTo>
                  <a:pt y="1429946" x="2805772"/>
                </a:lnTo>
                <a:lnTo>
                  <a:pt y="1297104" x="2571958"/>
                </a:lnTo>
                <a:lnTo>
                  <a:pt y="1429946" x="2343457"/>
                </a:lnTo>
                <a:lnTo>
                  <a:pt y="1291790" x="2104329"/>
                </a:lnTo>
                <a:lnTo>
                  <a:pt y="1435260" x="1865201"/>
                </a:lnTo>
                <a:lnTo>
                  <a:pt y="1281163" x="1631386"/>
                </a:lnTo>
                <a:lnTo>
                  <a:pt y="1435260" x="1402886"/>
                </a:lnTo>
                <a:lnTo>
                  <a:pt y="1291790" x="1163758"/>
                </a:lnTo>
                <a:lnTo>
                  <a:pt y="1435260" x="935257"/>
                </a:lnTo>
                <a:lnTo>
                  <a:pt y="1291790" x="696129"/>
                </a:lnTo>
                <a:lnTo>
                  <a:pt y="1429946" x="457001"/>
                </a:lnTo>
                <a:lnTo>
                  <a:pt y="1291790" x="217872"/>
                </a:lnTo>
                <a:lnTo>
                  <a:pt y="1435260" x="0"/>
                </a:lnTo>
                <a:cubicBezTo>
                  <a:pt y="956840" x="2960"/>
                  <a:pt y="478421" x="5921"/>
                  <a:pt y="1" x="8881"/>
                </a:cubicBezTo>
                <a:close/>
              </a:path>
            </a:pathLst>
          </a:custGeom>
          <a:solidFill>
            <a:schemeClr val="dk2"/>
          </a:solidFill>
          <a:ln>
            <a:noFill/>
          </a:ln>
        </p:spPr>
        <p:txBody>
          <a:bodyPr bIns="45700" rIns="91425" lIns="91425" tIns="45700" anchor="ctr" anchorCtr="0">
            <a:noAutofit/>
          </a:bodyPr>
          <a:lstStyle/>
          <a:p>
            <a:pPr>
              <a:spcBef>
                <a:spcPts val="0"/>
              </a:spcBef>
              <a:buNone/>
            </a:pPr>
            <a:r>
              <a:t/>
            </a:r>
            <a:endParaRPr/>
          </a:p>
        </p:txBody>
      </p:sp>
      <p:cxnSp>
        <p:nvCxnSpPr>
          <p:cNvPr id="56" name="Shape 56"/>
          <p:cNvCxnSpPr/>
          <p:nvPr/>
        </p:nvCxnSpPr>
        <p:spPr>
          <a:xfrm rot="10800000" flipH="1">
            <a:off y="783855" x="2258963"/>
            <a:ext cy="6900" cx="4602300"/>
          </a:xfrm>
          <a:prstGeom prst="straightConnector1">
            <a:avLst/>
          </a:prstGeom>
          <a:noFill/>
          <a:ln w="25400" cap="rnd">
            <a:solidFill>
              <a:schemeClr val="accent2"/>
            </a:solidFill>
            <a:prstDash val="dot"/>
            <a:round/>
            <a:headEnd w="med" len="med" type="none"/>
            <a:tailEnd w="med" len="med" type="none"/>
          </a:ln>
        </p:spPr>
      </p:cxnSp>
      <p:sp>
        <p:nvSpPr>
          <p:cNvPr id="57" name="Shape 57"/>
          <p:cNvSpPr txBox="1"/>
          <p:nvPr>
            <p:ph idx="1" type="body"/>
          </p:nvPr>
        </p:nvSpPr>
        <p:spPr>
          <a:xfrm>
            <a:off y="1200150" x="457200"/>
            <a:ext cy="3630300" cx="8229600"/>
          </a:xfrm>
          <a:prstGeom prst="rect">
            <a:avLst/>
          </a:prstGeom>
        </p:spPr>
        <p:txBody>
          <a:bodyPr bIns="91425" rIns="91425" lIns="91425" tIns="91425" anchor="t" anchorCtr="0"/>
          <a:lstStyle>
            <a:lvl1pPr>
              <a:spcBef>
                <a:spcPts val="0"/>
              </a:spcBef>
              <a:defRPr>
                <a:latin typeface="Times New Roman"/>
                <a:ea typeface="Times New Roman"/>
                <a:cs typeface="Times New Roman"/>
                <a:sym typeface="Times New Roman"/>
              </a:defRPr>
            </a:lvl1pPr>
            <a:lvl2pPr>
              <a:spcBef>
                <a:spcPts val="0"/>
              </a:spcBef>
              <a:defRPr>
                <a:latin typeface="Times New Roman"/>
                <a:ea typeface="Times New Roman"/>
                <a:cs typeface="Times New Roman"/>
                <a:sym typeface="Times New Roman"/>
              </a:defRPr>
            </a:lvl2pPr>
            <a:lvl3pPr>
              <a:spcBef>
                <a:spcPts val="0"/>
              </a:spcBef>
              <a:defRPr>
                <a:latin typeface="Times New Roman"/>
                <a:ea typeface="Times New Roman"/>
                <a:cs typeface="Times New Roman"/>
                <a:sym typeface="Times New Roman"/>
              </a:defRPr>
            </a:lvl3pPr>
            <a:lvl4pPr>
              <a:spcBef>
                <a:spcPts val="0"/>
              </a:spcBef>
              <a:defRPr>
                <a:latin typeface="Times New Roman"/>
                <a:ea typeface="Times New Roman"/>
                <a:cs typeface="Times New Roman"/>
                <a:sym typeface="Times New Roman"/>
              </a:defRPr>
            </a:lvl4pPr>
            <a:lvl5pPr>
              <a:spcBef>
                <a:spcPts val="0"/>
              </a:spcBef>
              <a:defRPr>
                <a:latin typeface="Times New Roman"/>
                <a:ea typeface="Times New Roman"/>
                <a:cs typeface="Times New Roman"/>
                <a:sym typeface="Times New Roman"/>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58" name="Shape 58"/>
          <p:cNvSpPr txBox="1"/>
          <p:nvPr>
            <p:ph type="title"/>
          </p:nvPr>
        </p:nvSpPr>
        <p:spPr>
          <a:xfrm>
            <a:off y="13321" x="457200"/>
            <a:ext cy="857400" cx="8229600"/>
          </a:xfrm>
          <a:prstGeom prst="rect">
            <a:avLst/>
          </a:prstGeom>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59" name="Shape 59"/>
        <p:cNvGrpSpPr/>
        <p:nvPr/>
      </p:nvGrpSpPr>
      <p:grpSpPr>
        <a:xfrm>
          <a:off y="0" x="0"/>
          <a:ext cy="0" cx="0"/>
          <a:chOff y="0" x="0"/>
          <a:chExt cy="0" cx="0"/>
        </a:xfrm>
      </p:grpSpPr>
      <p:sp>
        <p:nvSpPr>
          <p:cNvPr id="60" name="Shape 60"/>
          <p:cNvSpPr/>
          <p:nvPr/>
        </p:nvSpPr>
        <p:spPr>
          <a:xfrm>
            <a:off y="0" x="0"/>
            <a:ext cy="4708799" cx="4456799"/>
          </a:xfrm>
          <a:prstGeom prst="rect">
            <a:avLst/>
          </a:prstGeom>
          <a:solidFill>
            <a:srgbClr val="000000"/>
          </a:solidFill>
          <a:ln>
            <a:noFill/>
          </a:ln>
        </p:spPr>
        <p:txBody>
          <a:bodyPr bIns="45700" rIns="91425" lIns="91425" tIns="45700" anchor="ctr" anchorCtr="0">
            <a:noAutofit/>
          </a:bodyPr>
          <a:lstStyle/>
          <a:p>
            <a:pPr>
              <a:spcBef>
                <a:spcPts val="0"/>
              </a:spcBef>
              <a:buNone/>
            </a:pPr>
            <a:r>
              <a:t/>
            </a:r>
            <a:endParaRPr/>
          </a:p>
        </p:txBody>
      </p:sp>
      <p:sp>
        <p:nvSpPr>
          <p:cNvPr id="61" name="Shape 61"/>
          <p:cNvSpPr/>
          <p:nvPr/>
        </p:nvSpPr>
        <p:spPr>
          <a:xfrm flipH="1">
            <a:off y="3759780" x="3434"/>
            <a:ext cy="1033097" cx="4453249"/>
          </a:xfrm>
          <a:custGeom>
            <a:pathLst>
              <a:path w="4453250" extrusionOk="0" h="1869860">
                <a:moveTo>
                  <a:pt y="1726390" x="4447791"/>
                </a:moveTo>
                <a:lnTo>
                  <a:pt y="1869860" x="4219291"/>
                </a:lnTo>
                <a:lnTo>
                  <a:pt y="1715763" x="3980162"/>
                </a:lnTo>
                <a:lnTo>
                  <a:pt y="1864546" x="3746348"/>
                </a:lnTo>
                <a:lnTo>
                  <a:pt y="1726390" x="3512534"/>
                </a:lnTo>
                <a:lnTo>
                  <a:pt y="1864546" x="3284033"/>
                </a:lnTo>
                <a:lnTo>
                  <a:pt y="1731704" x="3044905"/>
                </a:lnTo>
                <a:lnTo>
                  <a:pt y="1864546" x="2805777"/>
                </a:lnTo>
                <a:lnTo>
                  <a:pt y="1731704" x="2571963"/>
                </a:lnTo>
                <a:lnTo>
                  <a:pt y="1864546" x="2343462"/>
                </a:lnTo>
                <a:lnTo>
                  <a:pt y="1726390" x="2104334"/>
                </a:lnTo>
                <a:lnTo>
                  <a:pt y="1869860" x="1865206"/>
                </a:lnTo>
                <a:lnTo>
                  <a:pt y="1715763" x="1631391"/>
                </a:lnTo>
                <a:lnTo>
                  <a:pt y="1869860" x="1402891"/>
                </a:lnTo>
                <a:lnTo>
                  <a:pt y="1726390" x="1163763"/>
                </a:lnTo>
                <a:lnTo>
                  <a:pt y="1869860" x="935262"/>
                </a:lnTo>
                <a:lnTo>
                  <a:pt y="1726390" x="696134"/>
                </a:lnTo>
                <a:lnTo>
                  <a:pt y="1864546" x="457006"/>
                </a:lnTo>
                <a:lnTo>
                  <a:pt y="1726390" x="217877"/>
                </a:lnTo>
                <a:lnTo>
                  <a:pt y="1869860" x="5"/>
                </a:lnTo>
                <a:cubicBezTo>
                  <a:pt y="1246574" x="3"/>
                  <a:pt y="623287" x="2"/>
                  <a:pt y="1" x="0"/>
                </a:cubicBezTo>
                <a:lnTo>
                  <a:pt y="0" x="4453250"/>
                </a:lnTo>
              </a:path>
            </a:pathLst>
          </a:custGeom>
          <a:solidFill>
            <a:schemeClr val="dk2"/>
          </a:solidFill>
          <a:ln>
            <a:noFill/>
          </a:ln>
        </p:spPr>
        <p:txBody>
          <a:bodyPr bIns="45700" rIns="91425" lIns="91425" tIns="45700" anchor="ctr" anchorCtr="0">
            <a:noAutofit/>
          </a:bodyPr>
          <a:lstStyle/>
          <a:p>
            <a:pPr>
              <a:spcBef>
                <a:spcPts val="0"/>
              </a:spcBef>
              <a:buNone/>
            </a:pPr>
            <a:r>
              <a:t/>
            </a:r>
            <a:endParaRPr/>
          </a:p>
        </p:txBody>
      </p:sp>
      <p:cxnSp>
        <p:nvCxnSpPr>
          <p:cNvPr id="62" name="Shape 62"/>
          <p:cNvCxnSpPr/>
          <p:nvPr/>
        </p:nvCxnSpPr>
        <p:spPr>
          <a:xfrm>
            <a:off y="744077" x="409699"/>
            <a:ext cy="0" cx="3660000"/>
          </a:xfrm>
          <a:prstGeom prst="straightConnector1">
            <a:avLst/>
          </a:prstGeom>
          <a:noFill/>
          <a:ln w="25400" cap="rnd">
            <a:solidFill>
              <a:schemeClr val="accent2"/>
            </a:solidFill>
            <a:prstDash val="dot"/>
            <a:round/>
            <a:headEnd w="med" len="med" type="none"/>
            <a:tailEnd w="med" len="med" type="none"/>
          </a:ln>
        </p:spPr>
      </p:cxnSp>
      <p:sp>
        <p:nvSpPr>
          <p:cNvPr id="63" name="Shape 63"/>
          <p:cNvSpPr txBox="1"/>
          <p:nvPr>
            <p:ph idx="1" type="body"/>
          </p:nvPr>
        </p:nvSpPr>
        <p:spPr>
          <a:xfrm>
            <a:off y="1200150" x="457200"/>
            <a:ext cy="3630300" cx="3550799"/>
          </a:xfrm>
          <a:prstGeom prst="rect">
            <a:avLst/>
          </a:prstGeom>
        </p:spPr>
        <p:txBody>
          <a:bodyPr bIns="91425" rIns="91425" lIns="91425" tIns="91425" anchor="t" anchorCtr="0"/>
          <a:lstStyle>
            <a:lvl1pPr>
              <a:spcBef>
                <a:spcPts val="0"/>
              </a:spcBef>
              <a:defRPr>
                <a:solidFill>
                  <a:schemeClr val="lt1"/>
                </a:solidFill>
                <a:latin typeface="Times New Roman"/>
                <a:ea typeface="Times New Roman"/>
                <a:cs typeface="Times New Roman"/>
                <a:sym typeface="Times New Roman"/>
              </a:defRPr>
            </a:lvl1pPr>
            <a:lvl2pPr>
              <a:spcBef>
                <a:spcPts val="0"/>
              </a:spcBef>
              <a:defRPr>
                <a:solidFill>
                  <a:schemeClr val="lt1"/>
                </a:solidFill>
                <a:latin typeface="Times New Roman"/>
                <a:ea typeface="Times New Roman"/>
                <a:cs typeface="Times New Roman"/>
                <a:sym typeface="Times New Roman"/>
              </a:defRPr>
            </a:lvl2pPr>
            <a:lvl3pPr>
              <a:spcBef>
                <a:spcPts val="0"/>
              </a:spcBef>
              <a:defRPr>
                <a:solidFill>
                  <a:schemeClr val="lt1"/>
                </a:solidFill>
                <a:latin typeface="Times New Roman"/>
                <a:ea typeface="Times New Roman"/>
                <a:cs typeface="Times New Roman"/>
                <a:sym typeface="Times New Roman"/>
              </a:defRPr>
            </a:lvl3pPr>
            <a:lvl4pPr>
              <a:spcBef>
                <a:spcPts val="0"/>
              </a:spcBef>
              <a:defRPr>
                <a:solidFill>
                  <a:schemeClr val="lt1"/>
                </a:solidFill>
                <a:latin typeface="Times New Roman"/>
                <a:ea typeface="Times New Roman"/>
                <a:cs typeface="Times New Roman"/>
                <a:sym typeface="Times New Roman"/>
              </a:defRPr>
            </a:lvl4pPr>
            <a:lvl5pPr>
              <a:spcBef>
                <a:spcPts val="0"/>
              </a:spcBef>
              <a:defRPr>
                <a:solidFill>
                  <a:schemeClr val="lt1"/>
                </a:solidFill>
                <a:latin typeface="Times New Roman"/>
                <a:ea typeface="Times New Roman"/>
                <a:cs typeface="Times New Roman"/>
                <a:sym typeface="Times New Roman"/>
              </a:defRPr>
            </a:lvl5pPr>
            <a:lvl6pPr>
              <a:spcBef>
                <a:spcPts val="0"/>
              </a:spcBef>
              <a:defRPr sz="1800"/>
            </a:lvl6pPr>
            <a:lvl7pPr>
              <a:spcBef>
                <a:spcPts val="0"/>
              </a:spcBef>
              <a:defRPr sz="1800"/>
            </a:lvl7pPr>
            <a:lvl8pPr>
              <a:spcBef>
                <a:spcPts val="0"/>
              </a:spcBef>
              <a:defRPr sz="1800"/>
            </a:lvl8pPr>
            <a:lvl9pPr>
              <a:spcBef>
                <a:spcPts val="0"/>
              </a:spcBef>
              <a:defRPr sz="1800"/>
            </a:lvl9pPr>
          </a:lstStyle>
          <a:p/>
        </p:txBody>
      </p:sp>
      <p:sp>
        <p:nvSpPr>
          <p:cNvPr id="64" name="Shape 64"/>
          <p:cNvSpPr txBox="1"/>
          <p:nvPr>
            <p:ph type="title"/>
          </p:nvPr>
        </p:nvSpPr>
        <p:spPr>
          <a:xfrm>
            <a:off y="13321" x="457200"/>
            <a:ext cy="857400" cx="3550799"/>
          </a:xfrm>
          <a:prstGeom prst="rect">
            <a:avLst/>
          </a:prstGeom>
        </p:spPr>
        <p:txBody>
          <a:bodyPr bIns="91425" rIns="91425" lIns="91425" tIns="91425" anchor="ctr" anchorCtr="0"/>
          <a:lstStyle>
            <a:lvl1pPr>
              <a:spcBef>
                <a:spcPts val="0"/>
              </a:spcBef>
              <a:defRPr sz="2400"/>
            </a:lvl1pPr>
            <a:lvl2pPr>
              <a:spcBef>
                <a:spcPts val="0"/>
              </a:spcBef>
              <a:defRPr sz="2400"/>
            </a:lvl2pPr>
            <a:lvl3pPr>
              <a:spcBef>
                <a:spcPts val="0"/>
              </a:spcBef>
              <a:defRPr sz="2400"/>
            </a:lvl3pPr>
            <a:lvl4pPr>
              <a:spcBef>
                <a:spcPts val="0"/>
              </a:spcBef>
              <a:defRPr sz="2400"/>
            </a:lvl4pPr>
            <a:lvl5pPr>
              <a:spcBef>
                <a:spcPts val="0"/>
              </a:spcBef>
              <a:defRPr sz="2400"/>
            </a:lvl5pPr>
            <a:lvl6pPr>
              <a:spcBef>
                <a:spcPts val="0"/>
              </a:spcBef>
              <a:defRPr sz="2400"/>
            </a:lvl6pPr>
            <a:lvl7pPr>
              <a:spcBef>
                <a:spcPts val="0"/>
              </a:spcBef>
              <a:defRPr sz="2400"/>
            </a:lvl7pPr>
            <a:lvl8pPr>
              <a:spcBef>
                <a:spcPts val="0"/>
              </a:spcBef>
              <a:defRPr sz="2400"/>
            </a:lvl8pPr>
            <a:lvl9pPr>
              <a:spcBef>
                <a:spcPts val="0"/>
              </a:spcBef>
              <a:defRPr sz="2400"/>
            </a:lvl9pPr>
          </a:lstStyle>
          <a:p/>
        </p:txBody>
      </p:sp>
      <p:sp>
        <p:nvSpPr>
          <p:cNvPr id="65" name="Shape 65"/>
          <p:cNvSpPr txBox="1"/>
          <p:nvPr>
            <p:ph idx="2" type="body"/>
          </p:nvPr>
        </p:nvSpPr>
        <p:spPr>
          <a:xfrm>
            <a:off y="1200150" x="5021123"/>
            <a:ext cy="3630300" cx="3550799"/>
          </a:xfrm>
          <a:prstGeom prst="rect">
            <a:avLst/>
          </a:prstGeom>
        </p:spPr>
        <p:txBody>
          <a:bodyPr bIns="91425" rIns="91425" lIns="91425" tIns="91425" anchor="t" anchorCtr="0"/>
          <a:lstStyle>
            <a:lvl1pPr>
              <a:spcBef>
                <a:spcPts val="0"/>
              </a:spcBef>
              <a:defRPr>
                <a:latin typeface="Times New Roman"/>
                <a:ea typeface="Times New Roman"/>
                <a:cs typeface="Times New Roman"/>
                <a:sym typeface="Times New Roman"/>
              </a:defRPr>
            </a:lvl1pPr>
            <a:lvl2pPr>
              <a:spcBef>
                <a:spcPts val="0"/>
              </a:spcBef>
              <a:defRPr>
                <a:latin typeface="Times New Roman"/>
                <a:ea typeface="Times New Roman"/>
                <a:cs typeface="Times New Roman"/>
                <a:sym typeface="Times New Roman"/>
              </a:defRPr>
            </a:lvl2pPr>
            <a:lvl3pPr>
              <a:spcBef>
                <a:spcPts val="0"/>
              </a:spcBef>
              <a:defRPr>
                <a:latin typeface="Times New Roman"/>
                <a:ea typeface="Times New Roman"/>
                <a:cs typeface="Times New Roman"/>
                <a:sym typeface="Times New Roman"/>
              </a:defRPr>
            </a:lvl3pPr>
            <a:lvl4pPr>
              <a:spcBef>
                <a:spcPts val="0"/>
              </a:spcBef>
              <a:defRPr>
                <a:latin typeface="Times New Roman"/>
                <a:ea typeface="Times New Roman"/>
                <a:cs typeface="Times New Roman"/>
                <a:sym typeface="Times New Roman"/>
              </a:defRPr>
            </a:lvl4pPr>
            <a:lvl5pPr>
              <a:spcBef>
                <a:spcPts val="0"/>
              </a:spcBef>
              <a:defRPr>
                <a:latin typeface="Times New Roman"/>
                <a:ea typeface="Times New Roman"/>
                <a:cs typeface="Times New Roman"/>
                <a:sym typeface="Times New Roman"/>
              </a:defRPr>
            </a:lvl5pPr>
            <a:lvl6pPr>
              <a:spcBef>
                <a:spcPts val="0"/>
              </a:spcBef>
              <a:defRPr sz="1800"/>
            </a:lvl6pPr>
            <a:lvl7pPr>
              <a:spcBef>
                <a:spcPts val="0"/>
              </a:spcBef>
              <a:defRPr sz="1800"/>
            </a:lvl7pPr>
            <a:lvl8pPr>
              <a:spcBef>
                <a:spcPts val="0"/>
              </a:spcBef>
              <a:defRPr sz="1800"/>
            </a:lvl8pPr>
            <a:lvl9pPr>
              <a:spcBef>
                <a:spcPts val="0"/>
              </a:spcBef>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6" name="Shape 66"/>
        <p:cNvGrpSpPr/>
        <p:nvPr/>
      </p:nvGrpSpPr>
      <p:grpSpPr>
        <a:xfrm>
          <a:off y="0" x="0"/>
          <a:ext cy="0" cx="0"/>
          <a:chOff y="0" x="0"/>
          <a:chExt cy="0" cx="0"/>
        </a:xfrm>
      </p:grpSpPr>
      <p:sp>
        <p:nvSpPr>
          <p:cNvPr id="67" name="Shape 67"/>
          <p:cNvSpPr/>
          <p:nvPr/>
        </p:nvSpPr>
        <p:spPr>
          <a:xfrm>
            <a:off y="0" x="0"/>
            <a:ext cy="937200" cx="9144000"/>
          </a:xfrm>
          <a:prstGeom prst="rect">
            <a:avLst/>
          </a:prstGeom>
          <a:solidFill>
            <a:srgbClr val="000000"/>
          </a:solidFill>
          <a:ln>
            <a:noFill/>
          </a:ln>
        </p:spPr>
        <p:txBody>
          <a:bodyPr bIns="45700" rIns="91425" lIns="91425" tIns="45700" anchor="ctr" anchorCtr="0">
            <a:noAutofit/>
          </a:bodyPr>
          <a:lstStyle/>
          <a:p>
            <a:pPr>
              <a:spcBef>
                <a:spcPts val="0"/>
              </a:spcBef>
              <a:buNone/>
            </a:pPr>
            <a:r>
              <a:t/>
            </a:r>
            <a:endParaRPr/>
          </a:p>
        </p:txBody>
      </p:sp>
      <p:sp>
        <p:nvSpPr>
          <p:cNvPr id="68" name="Shape 68"/>
          <p:cNvSpPr/>
          <p:nvPr/>
        </p:nvSpPr>
        <p:spPr>
          <a:xfrm>
            <a:off y="226265" x="0"/>
            <a:ext cy="795916" cx="9143999"/>
          </a:xfrm>
          <a:custGeom>
            <a:pathLst>
              <a:path w="9144000" extrusionOk="0" h="1440573">
                <a:moveTo>
                  <a:pt y="1" x="8881"/>
                </a:moveTo>
                <a:lnTo>
                  <a:pt y="44075" x="9126239"/>
                </a:lnTo>
                <a:lnTo>
                  <a:pt y="1303180" x="9144000"/>
                </a:lnTo>
                <a:lnTo>
                  <a:pt y="1440573" x="8922142"/>
                </a:lnTo>
                <a:lnTo>
                  <a:pt y="1291790" x="8672386"/>
                </a:lnTo>
                <a:lnTo>
                  <a:pt y="1414005" x="8449199"/>
                </a:lnTo>
                <a:lnTo>
                  <a:pt y="1302417" x="8210071"/>
                </a:lnTo>
                <a:lnTo>
                  <a:pt y="1408691" x="7976257"/>
                </a:lnTo>
                <a:lnTo>
                  <a:pt y="1286476" x="7737129"/>
                </a:lnTo>
                <a:lnTo>
                  <a:pt y="1414005" x="7503314"/>
                </a:lnTo>
                <a:lnTo>
                  <a:pt y="1291790" x="7269500"/>
                </a:lnTo>
                <a:lnTo>
                  <a:pt y="1414005" x="7030372"/>
                </a:lnTo>
                <a:lnTo>
                  <a:pt y="1281162" x="6796557"/>
                </a:lnTo>
                <a:lnTo>
                  <a:pt y="1414005" x="6568057"/>
                </a:lnTo>
                <a:lnTo>
                  <a:pt y="1281163" x="6334243"/>
                </a:lnTo>
                <a:lnTo>
                  <a:pt y="1419319" x="6100428"/>
                </a:lnTo>
                <a:lnTo>
                  <a:pt y="1281163" x="5866614"/>
                </a:lnTo>
                <a:lnTo>
                  <a:pt y="1424632" x="5632800"/>
                </a:lnTo>
                <a:lnTo>
                  <a:pt y="1286476" x="5388357"/>
                </a:lnTo>
                <a:lnTo>
                  <a:pt y="1424632" x="5154543"/>
                </a:lnTo>
                <a:lnTo>
                  <a:pt y="1297104" x="4920729"/>
                </a:lnTo>
                <a:lnTo>
                  <a:pt y="1429946" x="4686914"/>
                </a:lnTo>
                <a:lnTo>
                  <a:pt y="1291790" x="4447786"/>
                </a:lnTo>
                <a:lnTo>
                  <a:pt y="1435260" x="4219286"/>
                </a:lnTo>
                <a:lnTo>
                  <a:pt y="1281163" x="3980157"/>
                </a:lnTo>
                <a:lnTo>
                  <a:pt y="1429946" x="3746343"/>
                </a:lnTo>
                <a:lnTo>
                  <a:pt y="1291790" x="3512529"/>
                </a:lnTo>
                <a:lnTo>
                  <a:pt y="1429946" x="3284028"/>
                </a:lnTo>
                <a:lnTo>
                  <a:pt y="1297104" x="3044900"/>
                </a:lnTo>
                <a:lnTo>
                  <a:pt y="1429946" x="2805772"/>
                </a:lnTo>
                <a:lnTo>
                  <a:pt y="1297104" x="2571958"/>
                </a:lnTo>
                <a:lnTo>
                  <a:pt y="1429946" x="2343457"/>
                </a:lnTo>
                <a:lnTo>
                  <a:pt y="1291790" x="2104329"/>
                </a:lnTo>
                <a:lnTo>
                  <a:pt y="1435260" x="1865201"/>
                </a:lnTo>
                <a:lnTo>
                  <a:pt y="1281163" x="1631386"/>
                </a:lnTo>
                <a:lnTo>
                  <a:pt y="1435260" x="1402886"/>
                </a:lnTo>
                <a:lnTo>
                  <a:pt y="1291790" x="1163758"/>
                </a:lnTo>
                <a:lnTo>
                  <a:pt y="1435260" x="935257"/>
                </a:lnTo>
                <a:lnTo>
                  <a:pt y="1291790" x="696129"/>
                </a:lnTo>
                <a:lnTo>
                  <a:pt y="1429946" x="457001"/>
                </a:lnTo>
                <a:lnTo>
                  <a:pt y="1291790" x="217872"/>
                </a:lnTo>
                <a:lnTo>
                  <a:pt y="1435260" x="0"/>
                </a:lnTo>
                <a:cubicBezTo>
                  <a:pt y="956840" x="2960"/>
                  <a:pt y="478421" x="5921"/>
                  <a:pt y="1" x="8881"/>
                </a:cubicBezTo>
                <a:close/>
              </a:path>
            </a:pathLst>
          </a:custGeom>
          <a:solidFill>
            <a:schemeClr val="dk2"/>
          </a:solidFill>
          <a:ln>
            <a:noFill/>
          </a:ln>
        </p:spPr>
        <p:txBody>
          <a:bodyPr bIns="45700" rIns="91425" lIns="91425" tIns="45700" anchor="ctr" anchorCtr="0">
            <a:noAutofit/>
          </a:bodyPr>
          <a:lstStyle/>
          <a:p>
            <a:pPr>
              <a:spcBef>
                <a:spcPts val="0"/>
              </a:spcBef>
              <a:buNone/>
            </a:pPr>
            <a:r>
              <a:t/>
            </a:r>
            <a:endParaRPr/>
          </a:p>
        </p:txBody>
      </p:sp>
      <p:cxnSp>
        <p:nvCxnSpPr>
          <p:cNvPr id="69" name="Shape 69"/>
          <p:cNvCxnSpPr/>
          <p:nvPr/>
        </p:nvCxnSpPr>
        <p:spPr>
          <a:xfrm rot="10800000" flipH="1">
            <a:off y="783855" x="2258963"/>
            <a:ext cy="6900" cx="4602300"/>
          </a:xfrm>
          <a:prstGeom prst="straightConnector1">
            <a:avLst/>
          </a:prstGeom>
          <a:noFill/>
          <a:ln w="25400" cap="rnd">
            <a:solidFill>
              <a:schemeClr val="accent2"/>
            </a:solidFill>
            <a:prstDash val="dot"/>
            <a:round/>
            <a:headEnd w="med" len="med" type="none"/>
            <a:tailEnd w="med" len="med" type="none"/>
          </a:ln>
        </p:spPr>
      </p:cxnSp>
      <p:sp>
        <p:nvSpPr>
          <p:cNvPr id="70" name="Shape 70"/>
          <p:cNvSpPr txBox="1"/>
          <p:nvPr>
            <p:ph type="title"/>
          </p:nvPr>
        </p:nvSpPr>
        <p:spPr>
          <a:xfrm>
            <a:off y="13321" x="457200"/>
            <a:ext cy="857400" cx="8229600"/>
          </a:xfrm>
          <a:prstGeom prst="rect">
            <a:avLst/>
          </a:prstGeom>
        </p:spPr>
        <p:txBody>
          <a:bodyPr bIns="91425" rIns="91425" lIns="91425" t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71" name="Shape 71"/>
        <p:cNvGrpSpPr/>
        <p:nvPr/>
      </p:nvGrpSpPr>
      <p:grpSpPr>
        <a:xfrm>
          <a:off y="0" x="0"/>
          <a:ext cy="0" cx="0"/>
          <a:chOff y="0" x="0"/>
          <a:chExt cy="0" cx="0"/>
        </a:xfrm>
      </p:grpSpPr>
      <p:sp>
        <p:nvSpPr>
          <p:cNvPr id="72" name="Shape 72"/>
          <p:cNvSpPr/>
          <p:nvPr/>
        </p:nvSpPr>
        <p:spPr>
          <a:xfrm rot="10800000">
            <a:off y="4110402" x="-5937"/>
            <a:ext cy="1033097" cx="4453249"/>
          </a:xfrm>
          <a:custGeom>
            <a:pathLst>
              <a:path w="4453250" extrusionOk="0" h="1869860">
                <a:moveTo>
                  <a:pt y="1726390" x="4447791"/>
                </a:moveTo>
                <a:lnTo>
                  <a:pt y="1869860" x="4219291"/>
                </a:lnTo>
                <a:lnTo>
                  <a:pt y="1715763" x="3980162"/>
                </a:lnTo>
                <a:lnTo>
                  <a:pt y="1864546" x="3746348"/>
                </a:lnTo>
                <a:lnTo>
                  <a:pt y="1726390" x="3512534"/>
                </a:lnTo>
                <a:lnTo>
                  <a:pt y="1864546" x="3284033"/>
                </a:lnTo>
                <a:lnTo>
                  <a:pt y="1731704" x="3044905"/>
                </a:lnTo>
                <a:lnTo>
                  <a:pt y="1864546" x="2805777"/>
                </a:lnTo>
                <a:lnTo>
                  <a:pt y="1731704" x="2571963"/>
                </a:lnTo>
                <a:lnTo>
                  <a:pt y="1864546" x="2343462"/>
                </a:lnTo>
                <a:lnTo>
                  <a:pt y="1726390" x="2104334"/>
                </a:lnTo>
                <a:lnTo>
                  <a:pt y="1869860" x="1865206"/>
                </a:lnTo>
                <a:lnTo>
                  <a:pt y="1715763" x="1631391"/>
                </a:lnTo>
                <a:lnTo>
                  <a:pt y="1869860" x="1402891"/>
                </a:lnTo>
                <a:lnTo>
                  <a:pt y="1726390" x="1163763"/>
                </a:lnTo>
                <a:lnTo>
                  <a:pt y="1869860" x="935262"/>
                </a:lnTo>
                <a:lnTo>
                  <a:pt y="1726390" x="696134"/>
                </a:lnTo>
                <a:lnTo>
                  <a:pt y="1864546" x="457006"/>
                </a:lnTo>
                <a:lnTo>
                  <a:pt y="1726390" x="217877"/>
                </a:lnTo>
                <a:lnTo>
                  <a:pt y="1869860" x="5"/>
                </a:lnTo>
                <a:cubicBezTo>
                  <a:pt y="1246574" x="3"/>
                  <a:pt y="623287" x="2"/>
                  <a:pt y="1" x="0"/>
                </a:cubicBezTo>
                <a:lnTo>
                  <a:pt y="0" x="4453250"/>
                </a:lnTo>
              </a:path>
            </a:pathLst>
          </a:custGeom>
          <a:solidFill>
            <a:schemeClr val="dk2"/>
          </a:solidFill>
          <a:ln>
            <a:noFill/>
          </a:ln>
        </p:spPr>
        <p:txBody>
          <a:bodyPr bIns="45700" rIns="91425" lIns="91425" tIns="45700" anchor="ctr" anchorCtr="0">
            <a:noAutofit/>
          </a:bodyPr>
          <a:lstStyle/>
          <a:p>
            <a:pPr>
              <a:spcBef>
                <a:spcPts val="0"/>
              </a:spcBef>
              <a:buNone/>
            </a:pPr>
            <a:r>
              <a:t/>
            </a:r>
            <a:endParaRPr/>
          </a:p>
        </p:txBody>
      </p:sp>
      <p:cxnSp>
        <p:nvCxnSpPr>
          <p:cNvPr id="73" name="Shape 73"/>
          <p:cNvCxnSpPr/>
          <p:nvPr/>
        </p:nvCxnSpPr>
        <p:spPr>
          <a:xfrm>
            <a:off y="4409677" x="388492"/>
            <a:ext cy="3600" cx="3708599"/>
          </a:xfrm>
          <a:prstGeom prst="straightConnector1">
            <a:avLst/>
          </a:prstGeom>
          <a:noFill/>
          <a:ln w="25400" cap="rnd">
            <a:solidFill>
              <a:schemeClr val="accent2"/>
            </a:solidFill>
            <a:prstDash val="dot"/>
            <a:round/>
            <a:headEnd w="med" len="med" type="none"/>
            <a:tailEnd w="med" len="med" type="none"/>
          </a:ln>
        </p:spPr>
      </p:cxnSp>
      <p:sp>
        <p:nvSpPr>
          <p:cNvPr id="74" name="Shape 74"/>
          <p:cNvSpPr txBox="1"/>
          <p:nvPr>
            <p:ph idx="1" type="body"/>
          </p:nvPr>
        </p:nvSpPr>
        <p:spPr>
          <a:xfrm>
            <a:off y="4493760" x="388492"/>
            <a:ext cy="387599" cx="3644400"/>
          </a:xfrm>
          <a:prstGeom prst="rect">
            <a:avLst/>
          </a:prstGeom>
        </p:spPr>
        <p:txBody>
          <a:bodyPr bIns="91425" rIns="91425" lIns="91425" tIns="91425" anchor="t" anchorCtr="0"/>
          <a:lstStyle>
            <a:lvl1pPr indent="88900" marL="0">
              <a:spcBef>
                <a:spcPts val="0"/>
              </a:spcBef>
              <a:buClr>
                <a:srgbClr val="FFFFFF"/>
              </a:buClr>
              <a:buSzPct val="100000"/>
              <a:buFont typeface="Times New Roman"/>
              <a:buNone/>
              <a:defRPr sz="1400" i="1">
                <a:solidFill>
                  <a:srgbClr val="FFFFFF"/>
                </a:solidFill>
                <a:latin typeface="Times New Roman"/>
                <a:ea typeface="Times New Roman"/>
                <a:cs typeface="Times New Roman"/>
                <a:sym typeface="Times New Roman"/>
              </a:defRPr>
            </a:lvl1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5" name="Shape 75"/>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1.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grpSp>
        <p:nvGrpSpPr>
          <p:cNvPr id="5" name="Shape 5"/>
          <p:cNvGrpSpPr/>
          <p:nvPr/>
        </p:nvGrpSpPr>
        <p:grpSpPr>
          <a:xfrm>
            <a:off y="6209" x="0"/>
            <a:ext cy="5137200" cx="9144067"/>
            <a:chOff y="14677" x="0"/>
            <a:chExt cy="6849600" cx="9144067"/>
          </a:xfrm>
        </p:grpSpPr>
        <p:sp>
          <p:nvSpPr>
            <p:cNvPr id="6" name="Shape 6"/>
            <p:cNvSpPr/>
            <p:nvPr/>
          </p:nvSpPr>
          <p:spPr>
            <a:xfrm>
              <a:off y="14677" x="0"/>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7" name="Shape 7"/>
            <p:cNvSpPr/>
            <p:nvPr/>
          </p:nvSpPr>
          <p:spPr>
            <a:xfrm>
              <a:off y="14677" x="234838"/>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8" name="Shape 8"/>
            <p:cNvSpPr/>
            <p:nvPr/>
          </p:nvSpPr>
          <p:spPr>
            <a:xfrm>
              <a:off y="14677" x="469677"/>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9" name="Shape 9"/>
            <p:cNvSpPr/>
            <p:nvPr/>
          </p:nvSpPr>
          <p:spPr>
            <a:xfrm>
              <a:off y="14677" x="704516"/>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10" name="Shape 10"/>
            <p:cNvSpPr/>
            <p:nvPr/>
          </p:nvSpPr>
          <p:spPr>
            <a:xfrm>
              <a:off y="14677" x="939355"/>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11" name="Shape 11"/>
            <p:cNvSpPr/>
            <p:nvPr/>
          </p:nvSpPr>
          <p:spPr>
            <a:xfrm>
              <a:off y="14677" x="1174195"/>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12" name="Shape 12"/>
            <p:cNvSpPr/>
            <p:nvPr/>
          </p:nvSpPr>
          <p:spPr>
            <a:xfrm>
              <a:off y="14677" x="1409033"/>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13" name="Shape 13"/>
            <p:cNvSpPr/>
            <p:nvPr/>
          </p:nvSpPr>
          <p:spPr>
            <a:xfrm>
              <a:off y="14677" x="1643873"/>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14" name="Shape 14"/>
            <p:cNvSpPr/>
            <p:nvPr/>
          </p:nvSpPr>
          <p:spPr>
            <a:xfrm>
              <a:off y="14677" x="1878711"/>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15" name="Shape 15"/>
            <p:cNvSpPr/>
            <p:nvPr/>
          </p:nvSpPr>
          <p:spPr>
            <a:xfrm>
              <a:off y="14677" x="2113550"/>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16" name="Shape 16"/>
            <p:cNvSpPr/>
            <p:nvPr/>
          </p:nvSpPr>
          <p:spPr>
            <a:xfrm>
              <a:off y="14677" x="2348390"/>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17" name="Shape 17"/>
            <p:cNvSpPr/>
            <p:nvPr/>
          </p:nvSpPr>
          <p:spPr>
            <a:xfrm>
              <a:off y="14677" x="2583228"/>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18" name="Shape 18"/>
            <p:cNvSpPr/>
            <p:nvPr/>
          </p:nvSpPr>
          <p:spPr>
            <a:xfrm>
              <a:off y="14677" x="2818067"/>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19" name="Shape 19"/>
            <p:cNvSpPr/>
            <p:nvPr/>
          </p:nvSpPr>
          <p:spPr>
            <a:xfrm>
              <a:off y="14677" x="3052907"/>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0" name="Shape 20"/>
            <p:cNvSpPr/>
            <p:nvPr/>
          </p:nvSpPr>
          <p:spPr>
            <a:xfrm>
              <a:off y="14677" x="3287746"/>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1" name="Shape 21"/>
            <p:cNvSpPr/>
            <p:nvPr/>
          </p:nvSpPr>
          <p:spPr>
            <a:xfrm>
              <a:off y="14677" x="3522585"/>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2" name="Shape 22"/>
            <p:cNvSpPr/>
            <p:nvPr/>
          </p:nvSpPr>
          <p:spPr>
            <a:xfrm>
              <a:off y="14677" x="3757423"/>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3" name="Shape 23"/>
            <p:cNvSpPr/>
            <p:nvPr/>
          </p:nvSpPr>
          <p:spPr>
            <a:xfrm>
              <a:off y="14677" x="3992262"/>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4" name="Shape 24"/>
            <p:cNvSpPr/>
            <p:nvPr/>
          </p:nvSpPr>
          <p:spPr>
            <a:xfrm>
              <a:off y="14677" x="4227101"/>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5" name="Shape 25"/>
            <p:cNvSpPr/>
            <p:nvPr/>
          </p:nvSpPr>
          <p:spPr>
            <a:xfrm>
              <a:off y="14677" x="4461941"/>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6" name="Shape 26"/>
            <p:cNvSpPr/>
            <p:nvPr/>
          </p:nvSpPr>
          <p:spPr>
            <a:xfrm>
              <a:off y="14677" x="4696780"/>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7" name="Shape 27"/>
            <p:cNvSpPr/>
            <p:nvPr/>
          </p:nvSpPr>
          <p:spPr>
            <a:xfrm>
              <a:off y="14677" x="4931619"/>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8" name="Shape 28"/>
            <p:cNvSpPr/>
            <p:nvPr/>
          </p:nvSpPr>
          <p:spPr>
            <a:xfrm>
              <a:off y="14677" x="5166457"/>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29" name="Shape 29"/>
            <p:cNvSpPr/>
            <p:nvPr/>
          </p:nvSpPr>
          <p:spPr>
            <a:xfrm>
              <a:off y="14677" x="5401296"/>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0" name="Shape 30"/>
            <p:cNvSpPr/>
            <p:nvPr/>
          </p:nvSpPr>
          <p:spPr>
            <a:xfrm>
              <a:off y="14677" x="5636135"/>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1" name="Shape 31"/>
            <p:cNvSpPr/>
            <p:nvPr/>
          </p:nvSpPr>
          <p:spPr>
            <a:xfrm>
              <a:off y="14677" x="5870975"/>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2" name="Shape 32"/>
            <p:cNvSpPr/>
            <p:nvPr/>
          </p:nvSpPr>
          <p:spPr>
            <a:xfrm>
              <a:off y="14677" x="6105814"/>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3" name="Shape 33"/>
            <p:cNvSpPr/>
            <p:nvPr/>
          </p:nvSpPr>
          <p:spPr>
            <a:xfrm>
              <a:off y="14677" x="6340653"/>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4" name="Shape 34"/>
            <p:cNvSpPr/>
            <p:nvPr/>
          </p:nvSpPr>
          <p:spPr>
            <a:xfrm>
              <a:off y="14677" x="6575492"/>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5" name="Shape 35"/>
            <p:cNvSpPr/>
            <p:nvPr/>
          </p:nvSpPr>
          <p:spPr>
            <a:xfrm>
              <a:off y="14677" x="6810331"/>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6" name="Shape 36"/>
            <p:cNvSpPr/>
            <p:nvPr/>
          </p:nvSpPr>
          <p:spPr>
            <a:xfrm>
              <a:off y="14677" x="7045170"/>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7" name="Shape 37"/>
            <p:cNvSpPr/>
            <p:nvPr/>
          </p:nvSpPr>
          <p:spPr>
            <a:xfrm>
              <a:off y="14677" x="7280009"/>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8" name="Shape 38"/>
            <p:cNvSpPr/>
            <p:nvPr/>
          </p:nvSpPr>
          <p:spPr>
            <a:xfrm>
              <a:off y="14677" x="7514847"/>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39" name="Shape 39"/>
            <p:cNvSpPr/>
            <p:nvPr/>
          </p:nvSpPr>
          <p:spPr>
            <a:xfrm>
              <a:off y="14677" x="7749686"/>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40" name="Shape 40"/>
            <p:cNvSpPr/>
            <p:nvPr/>
          </p:nvSpPr>
          <p:spPr>
            <a:xfrm>
              <a:off y="14677" x="7984525"/>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41" name="Shape 41"/>
            <p:cNvSpPr/>
            <p:nvPr/>
          </p:nvSpPr>
          <p:spPr>
            <a:xfrm>
              <a:off y="14677" x="8219364"/>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42" name="Shape 42"/>
            <p:cNvSpPr/>
            <p:nvPr/>
          </p:nvSpPr>
          <p:spPr>
            <a:xfrm>
              <a:off y="14677" x="8454203"/>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43" name="Shape 43"/>
            <p:cNvSpPr/>
            <p:nvPr/>
          </p:nvSpPr>
          <p:spPr>
            <a:xfrm>
              <a:off y="14677" x="8689042"/>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sp>
          <p:nvSpPr>
            <p:cNvPr id="44" name="Shape 44"/>
            <p:cNvSpPr/>
            <p:nvPr/>
          </p:nvSpPr>
          <p:spPr>
            <a:xfrm>
              <a:off y="14677" x="8923867"/>
              <a:ext cy="6849600" cx="220199"/>
            </a:xfrm>
            <a:prstGeom prst="rect">
              <a:avLst/>
            </a:prstGeom>
            <a:gradFill>
              <a:gsLst>
                <a:gs pos="0">
                  <a:srgbClr val="BFBFBF">
                    <a:alpha val="18823"/>
                  </a:srgbClr>
                </a:gs>
                <a:gs pos="50000">
                  <a:srgbClr val="FFFFFF">
                    <a:alpha val="18823"/>
                  </a:srgbClr>
                </a:gs>
                <a:gs pos="97000">
                  <a:srgbClr val="BFBFBF">
                    <a:alpha val="18823"/>
                  </a:srgbClr>
                </a:gs>
                <a:gs pos="100000">
                  <a:srgbClr val="BFBFBF">
                    <a:alpha val="18823"/>
                  </a:srgbClr>
                </a:gs>
              </a:gsLst>
              <a:lin ang="0" scaled="0"/>
            </a:gradFill>
            <a:ln>
              <a:noFill/>
            </a:ln>
          </p:spPr>
          <p:txBody>
            <a:bodyPr bIns="45700" rIns="91425" lIns="91425" tIns="45700" anchor="ctr" anchorCtr="0">
              <a:noAutofit/>
            </a:bodyPr>
            <a:lstStyle/>
            <a:p>
              <a:pPr>
                <a:spcBef>
                  <a:spcPts val="0"/>
                </a:spcBef>
                <a:buNone/>
              </a:pPr>
              <a:r>
                <a:t/>
              </a:r>
              <a:endParaRPr/>
            </a:p>
          </p:txBody>
        </p:sp>
      </p:grpSp>
      <p:sp>
        <p:nvSpPr>
          <p:cNvPr id="45" name="Shape 45"/>
          <p:cNvSpPr txBox="1"/>
          <p:nvPr>
            <p:ph type="title"/>
          </p:nvPr>
        </p:nvSpPr>
        <p:spPr>
          <a:xfrm>
            <a:off y="205978" x="457200"/>
            <a:ext cy="857400" cx="8229600"/>
          </a:xfrm>
          <a:prstGeom prst="rect">
            <a:avLst/>
          </a:prstGeom>
        </p:spPr>
        <p:txBody>
          <a:bodyPr bIns="91425" rIns="91425" lIns="91425" tIns="91425" anchor="ctr" anchorCtr="0"/>
          <a:lstStyle>
            <a:lvl1pPr algn="ctr" indent="279400" marL="0">
              <a:spcBef>
                <a:spcPts val="0"/>
              </a:spcBef>
              <a:buClr>
                <a:srgbClr val="FFFFFF"/>
              </a:buClr>
              <a:buSzPct val="100000"/>
              <a:buNone/>
              <a:defRPr sz="4400">
                <a:solidFill>
                  <a:srgbClr val="FFFFFF"/>
                </a:solidFill>
              </a:defRPr>
            </a:lvl1pPr>
            <a:lvl2pPr algn="ctr" indent="279400" marL="0">
              <a:spcBef>
                <a:spcPts val="0"/>
              </a:spcBef>
              <a:buClr>
                <a:srgbClr val="FFFFFF"/>
              </a:buClr>
              <a:buSzPct val="100000"/>
              <a:buNone/>
              <a:defRPr sz="4400">
                <a:solidFill>
                  <a:srgbClr val="FFFFFF"/>
                </a:solidFill>
              </a:defRPr>
            </a:lvl2pPr>
            <a:lvl3pPr algn="ctr" indent="279400" marL="0">
              <a:spcBef>
                <a:spcPts val="0"/>
              </a:spcBef>
              <a:buClr>
                <a:srgbClr val="FFFFFF"/>
              </a:buClr>
              <a:buSzPct val="100000"/>
              <a:buNone/>
              <a:defRPr sz="4400">
                <a:solidFill>
                  <a:srgbClr val="FFFFFF"/>
                </a:solidFill>
              </a:defRPr>
            </a:lvl3pPr>
            <a:lvl4pPr algn="ctr" indent="279400" marL="0">
              <a:spcBef>
                <a:spcPts val="0"/>
              </a:spcBef>
              <a:buClr>
                <a:srgbClr val="FFFFFF"/>
              </a:buClr>
              <a:buSzPct val="100000"/>
              <a:buNone/>
              <a:defRPr sz="4400">
                <a:solidFill>
                  <a:srgbClr val="FFFFFF"/>
                </a:solidFill>
              </a:defRPr>
            </a:lvl4pPr>
            <a:lvl5pPr algn="ctr" indent="279400" marL="0">
              <a:spcBef>
                <a:spcPts val="0"/>
              </a:spcBef>
              <a:buClr>
                <a:srgbClr val="FFFFFF"/>
              </a:buClr>
              <a:buSzPct val="100000"/>
              <a:buNone/>
              <a:defRPr sz="4400">
                <a:solidFill>
                  <a:srgbClr val="FFFFFF"/>
                </a:solidFill>
              </a:defRPr>
            </a:lvl5pPr>
            <a:lvl6pPr algn="ctr" indent="279400" marL="0">
              <a:spcBef>
                <a:spcPts val="0"/>
              </a:spcBef>
              <a:buClr>
                <a:srgbClr val="FFFFFF"/>
              </a:buClr>
              <a:buSzPct val="100000"/>
              <a:buNone/>
              <a:defRPr sz="4400">
                <a:solidFill>
                  <a:srgbClr val="FFFFFF"/>
                </a:solidFill>
              </a:defRPr>
            </a:lvl6pPr>
            <a:lvl7pPr algn="ctr" indent="279400" marL="0">
              <a:spcBef>
                <a:spcPts val="0"/>
              </a:spcBef>
              <a:buClr>
                <a:srgbClr val="FFFFFF"/>
              </a:buClr>
              <a:buSzPct val="100000"/>
              <a:buNone/>
              <a:defRPr sz="4400">
                <a:solidFill>
                  <a:srgbClr val="FFFFFF"/>
                </a:solidFill>
              </a:defRPr>
            </a:lvl7pPr>
            <a:lvl8pPr algn="ctr" indent="279400" marL="0">
              <a:spcBef>
                <a:spcPts val="0"/>
              </a:spcBef>
              <a:buClr>
                <a:srgbClr val="FFFFFF"/>
              </a:buClr>
              <a:buSzPct val="100000"/>
              <a:buNone/>
              <a:defRPr sz="4400">
                <a:solidFill>
                  <a:srgbClr val="FFFFFF"/>
                </a:solidFill>
              </a:defRPr>
            </a:lvl8pPr>
            <a:lvl9pPr algn="ctr" indent="279400" marL="0">
              <a:spcBef>
                <a:spcPts val="0"/>
              </a:spcBef>
              <a:buClr>
                <a:srgbClr val="FFFFFF"/>
              </a:buClr>
              <a:buSzPct val="100000"/>
              <a:buNone/>
              <a:defRPr sz="4400">
                <a:solidFill>
                  <a:srgbClr val="FFFFFF"/>
                </a:solidFill>
              </a:defRPr>
            </a:lvl9pPr>
          </a:lstStyle>
          <a:p/>
        </p:txBody>
      </p:sp>
      <p:sp>
        <p:nvSpPr>
          <p:cNvPr id="46" name="Shape 46"/>
          <p:cNvSpPr txBox="1"/>
          <p:nvPr>
            <p:ph idx="1" type="body"/>
          </p:nvPr>
        </p:nvSpPr>
        <p:spPr>
          <a:xfrm>
            <a:off y="1200150" x="457200"/>
            <a:ext cy="3394500" cx="8229600"/>
          </a:xfrm>
          <a:prstGeom prst="rect">
            <a:avLst/>
          </a:prstGeom>
        </p:spPr>
        <p:txBody>
          <a:bodyPr bIns="91425" rIns="91425" lIns="91425" tIns="91425" anchor="t" anchorCtr="0"/>
          <a:lstStyle>
            <a:lvl1pPr indent="-215900" marL="342900">
              <a:spcBef>
                <a:spcPts val="0"/>
              </a:spcBef>
              <a:buClr>
                <a:schemeClr val="dk1"/>
              </a:buClr>
              <a:buSzPct val="100000"/>
              <a:defRPr sz="2000">
                <a:solidFill>
                  <a:schemeClr val="dk1"/>
                </a:solidFill>
              </a:defRPr>
            </a:lvl1pPr>
            <a:lvl2pPr indent="-158750" marL="742950">
              <a:spcBef>
                <a:spcPts val="400"/>
              </a:spcBef>
              <a:buClr>
                <a:schemeClr val="dk1"/>
              </a:buClr>
              <a:buSzPct val="100000"/>
              <a:defRPr sz="2000">
                <a:solidFill>
                  <a:schemeClr val="dk1"/>
                </a:solidFill>
              </a:defRPr>
            </a:lvl2pPr>
            <a:lvl3pPr indent="-101600" marL="1143000">
              <a:spcBef>
                <a:spcPts val="400"/>
              </a:spcBef>
              <a:buClr>
                <a:schemeClr val="dk1"/>
              </a:buClr>
              <a:buSzPct val="100000"/>
              <a:defRPr sz="2000">
                <a:solidFill>
                  <a:schemeClr val="dk1"/>
                </a:solidFill>
              </a:defRPr>
            </a:lvl3pPr>
            <a:lvl4pPr indent="-101600" marL="1600200">
              <a:spcBef>
                <a:spcPts val="400"/>
              </a:spcBef>
              <a:buClr>
                <a:schemeClr val="dk1"/>
              </a:buClr>
              <a:buSzPct val="100000"/>
              <a:defRPr sz="2000">
                <a:solidFill>
                  <a:schemeClr val="dk1"/>
                </a:solidFill>
              </a:defRPr>
            </a:lvl4pPr>
            <a:lvl5pPr indent="-101600" marL="2057400">
              <a:spcBef>
                <a:spcPts val="400"/>
              </a:spcBef>
              <a:buClr>
                <a:schemeClr val="dk1"/>
              </a:buClr>
              <a:buSzPct val="100000"/>
              <a:defRPr sz="2000">
                <a:solidFill>
                  <a:schemeClr val="dk1"/>
                </a:solidFill>
              </a:defRPr>
            </a:lvl5pPr>
            <a:lvl6pPr indent="-101600" marL="2514600">
              <a:spcBef>
                <a:spcPts val="400"/>
              </a:spcBef>
              <a:buClr>
                <a:schemeClr val="dk1"/>
              </a:buClr>
              <a:buSzPct val="100000"/>
              <a:defRPr sz="2000">
                <a:solidFill>
                  <a:schemeClr val="dk1"/>
                </a:solidFill>
              </a:defRPr>
            </a:lvl6pPr>
            <a:lvl7pPr indent="-101600" marL="2971800">
              <a:spcBef>
                <a:spcPts val="400"/>
              </a:spcBef>
              <a:buClr>
                <a:schemeClr val="dk1"/>
              </a:buClr>
              <a:buSzPct val="100000"/>
              <a:defRPr sz="2000">
                <a:solidFill>
                  <a:schemeClr val="dk1"/>
                </a:solidFill>
              </a:defRPr>
            </a:lvl7pPr>
            <a:lvl8pPr indent="-101600" marL="3429000">
              <a:spcBef>
                <a:spcPts val="400"/>
              </a:spcBef>
              <a:buClr>
                <a:schemeClr val="dk1"/>
              </a:buClr>
              <a:buSzPct val="100000"/>
              <a:defRPr sz="2000">
                <a:solidFill>
                  <a:schemeClr val="dk1"/>
                </a:solidFill>
              </a:defRPr>
            </a:lvl8pPr>
            <a:lvl9pPr indent="-101600" marL="3886200">
              <a:spcBef>
                <a:spcPts val="400"/>
              </a:spcBef>
              <a:buClr>
                <a:schemeClr val="dk1"/>
              </a:buClr>
              <a:buSzPct val="100000"/>
              <a:defRPr sz="2000">
                <a:solidFill>
                  <a:schemeClr val="dk1"/>
                </a:solidFill>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4.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0.png" Type="http://schemas.openxmlformats.org/officeDocument/2006/relationships/image" Id="rId4"/><Relationship Target="../media/image10.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4.xml" Type="http://schemas.openxmlformats.org/officeDocument/2006/relationships/slideLayout" Id="rId1"/><Relationship Target="../media/image05.png" Type="http://schemas.openxmlformats.org/officeDocument/2006/relationships/image" Id="rId4"/><Relationship Target="../media/image08.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4.xml" Type="http://schemas.openxmlformats.org/officeDocument/2006/relationships/slideLayout" Id="rId1"/><Relationship Target="../media/image04.png" Type="http://schemas.openxmlformats.org/officeDocument/2006/relationships/image" Id="rId4"/><Relationship Target="../media/image03.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4.xml" Type="http://schemas.openxmlformats.org/officeDocument/2006/relationships/slideLayout" Id="rId1"/><Relationship Target="../media/image02.png" Type="http://schemas.openxmlformats.org/officeDocument/2006/relationships/image" Id="rId4"/><Relationship Target="../media/image01.pn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4.xml" Type="http://schemas.openxmlformats.org/officeDocument/2006/relationships/slideLayout" Id="rId1"/><Relationship Target="../media/image06.pn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4.xml" Type="http://schemas.openxmlformats.org/officeDocument/2006/relationships/slideLayout" Id="rId1"/><Relationship Target="../media/image11.png" Type="http://schemas.openxmlformats.org/officeDocument/2006/relationships/image" Id="rId4"/><Relationship Target="../media/image07.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09.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y="0" x="0"/>
          <a:ext cy="0" cx="0"/>
          <a:chOff y="0" x="0"/>
          <a:chExt cy="0" cx="0"/>
        </a:xfrm>
      </p:grpSpPr>
      <p:sp>
        <p:nvSpPr>
          <p:cNvPr id="77" name="Shape 77"/>
          <p:cNvSpPr txBox="1"/>
          <p:nvPr>
            <p:ph type="ctrTitle"/>
          </p:nvPr>
        </p:nvSpPr>
        <p:spPr>
          <a:xfrm>
            <a:off y="1433988" x="391160"/>
            <a:ext cy="421499" cx="8351399"/>
          </a:xfrm>
          <a:prstGeom prst="rect">
            <a:avLst/>
          </a:prstGeom>
        </p:spPr>
        <p:txBody>
          <a:bodyPr bIns="91425" rIns="91425" lIns="91425" tIns="91425" anchor="ctr" anchorCtr="0">
            <a:noAutofit/>
          </a:bodyPr>
          <a:lstStyle/>
          <a:p>
            <a:pPr rtl="0" lvl="0">
              <a:spcBef>
                <a:spcPts val="0"/>
              </a:spcBef>
              <a:buNone/>
            </a:pPr>
            <a:r>
              <a:rPr lang="en"/>
              <a:t>5TH GRADE SCIENCE CURRICULUM</a:t>
            </a:r>
          </a:p>
        </p:txBody>
      </p:sp>
      <p:sp>
        <p:nvSpPr>
          <p:cNvPr id="78" name="Shape 78"/>
          <p:cNvSpPr txBox="1"/>
          <p:nvPr>
            <p:ph idx="1" type="subTitle"/>
          </p:nvPr>
        </p:nvSpPr>
        <p:spPr>
          <a:xfrm>
            <a:off y="2142325" x="821275"/>
            <a:ext cy="770700" cx="7226099"/>
          </a:xfrm>
          <a:prstGeom prst="rect">
            <a:avLst/>
          </a:prstGeom>
        </p:spPr>
        <p:txBody>
          <a:bodyPr bIns="91425" rIns="91425" lIns="91425" tIns="91425" anchor="ctr" anchorCtr="0">
            <a:noAutofit/>
          </a:bodyPr>
          <a:lstStyle/>
          <a:p>
            <a:pPr rtl="0" lvl="0">
              <a:spcBef>
                <a:spcPts val="0"/>
              </a:spcBef>
              <a:buNone/>
            </a:pPr>
            <a:r>
              <a:rPr lang="en"/>
              <a:t>Presented by Professors: Kingston Chen, Kevin Gu, Jasmine Li, Michelle Liu, Larissa Sun</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y="0" x="0"/>
          <a:ext cy="0" cx="0"/>
          <a:chOff y="0" x="0"/>
          <a:chExt cy="0" cx="0"/>
        </a:xfrm>
      </p:grpSpPr>
      <p:sp>
        <p:nvSpPr>
          <p:cNvPr id="83" name="Shape 83"/>
          <p:cNvSpPr txBox="1"/>
          <p:nvPr/>
        </p:nvSpPr>
        <p:spPr>
          <a:xfrm>
            <a:off y="1247525" x="964050"/>
            <a:ext cy="2962500" cx="7427400"/>
          </a:xfrm>
          <a:prstGeom prst="rect">
            <a:avLst/>
          </a:prstGeom>
        </p:spPr>
        <p:txBody>
          <a:bodyPr bIns="91425" rIns="91425" lIns="91425" tIns="91425" anchor="t" anchorCtr="0">
            <a:noAutofit/>
          </a:bodyPr>
          <a:lstStyle/>
          <a:p>
            <a:pPr algn="ctr" rtl="0" lvl="0">
              <a:spcBef>
                <a:spcPts val="0"/>
              </a:spcBef>
              <a:buNone/>
            </a:pPr>
            <a:r>
              <a:rPr b="1" sz="6000" lang="en"/>
              <a:t>Matter and Energy in Organisms and  Ecosystems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 name="Shape 87"/>
        <p:cNvGrpSpPr/>
        <p:nvPr/>
      </p:nvGrpSpPr>
      <p:grpSpPr>
        <a:xfrm>
          <a:off y="0" x="0"/>
          <a:ext cy="0" cx="0"/>
          <a:chOff y="0" x="0"/>
          <a:chExt cy="0" cx="0"/>
        </a:xfrm>
      </p:grpSpPr>
      <p:sp>
        <p:nvSpPr>
          <p:cNvPr id="88" name="Shape 88"/>
          <p:cNvSpPr txBox="1"/>
          <p:nvPr>
            <p:ph type="title"/>
          </p:nvPr>
        </p:nvSpPr>
        <p:spPr>
          <a:xfrm>
            <a:off y="39900" x="0"/>
            <a:ext cy="857400" cx="9055500"/>
          </a:xfrm>
          <a:prstGeom prst="rect">
            <a:avLst/>
          </a:prstGeom>
        </p:spPr>
        <p:txBody>
          <a:bodyPr bIns="91425" rIns="91425" lIns="91425" tIns="91425" anchor="ctr" anchorCtr="0">
            <a:noAutofit/>
          </a:bodyPr>
          <a:lstStyle/>
          <a:p>
            <a:pPr rtl="0" lvl="0">
              <a:spcBef>
                <a:spcPts val="0"/>
              </a:spcBef>
              <a:buNone/>
            </a:pPr>
            <a:r>
              <a:rPr sz="3600" lang="en"/>
              <a:t>Producers </a:t>
            </a:r>
          </a:p>
        </p:txBody>
      </p:sp>
      <p:pic>
        <p:nvPicPr>
          <p:cNvPr id="89" name="Shape 89"/>
          <p:cNvPicPr preferRelativeResize="0"/>
          <p:nvPr/>
        </p:nvPicPr>
        <p:blipFill>
          <a:blip r:embed="rId3"/>
          <a:stretch>
            <a:fillRect/>
          </a:stretch>
        </p:blipFill>
        <p:spPr>
          <a:xfrm>
            <a:off y="1663825" x="373687"/>
            <a:ext cy="3120150" cx="3900187"/>
          </a:xfrm>
          <a:prstGeom prst="rect">
            <a:avLst/>
          </a:prstGeom>
        </p:spPr>
      </p:pic>
      <p:sp>
        <p:nvSpPr>
          <p:cNvPr id="90" name="Shape 90"/>
          <p:cNvSpPr txBox="1"/>
          <p:nvPr/>
        </p:nvSpPr>
        <p:spPr>
          <a:xfrm>
            <a:off y="2025750" x="4738200"/>
            <a:ext cy="1091999" cx="3948300"/>
          </a:xfrm>
          <a:prstGeom prst="rect">
            <a:avLst/>
          </a:prstGeom>
        </p:spPr>
        <p:txBody>
          <a:bodyPr bIns="91425" rIns="91425" lIns="91425" tIns="91425" anchor="t" anchorCtr="0">
            <a:noAutofit/>
          </a:bodyPr>
          <a:lstStyle/>
          <a:p>
            <a:pPr rtl="0" lvl="0" indent="-381000" marL="457200">
              <a:spcBef>
                <a:spcPts val="0"/>
              </a:spcBef>
              <a:buClr>
                <a:srgbClr val="000000"/>
              </a:buClr>
              <a:buSzPct val="100000"/>
              <a:buFont typeface="Arial"/>
              <a:buChar char="●"/>
            </a:pPr>
            <a:r>
              <a:rPr sz="2400" lang="en"/>
              <a:t>PRODUCE own food through photosynthesis</a:t>
            </a:r>
          </a:p>
        </p:txBody>
      </p:sp>
      <p:pic>
        <p:nvPicPr>
          <p:cNvPr id="91" name="Shape 91"/>
          <p:cNvPicPr preferRelativeResize="0"/>
          <p:nvPr/>
        </p:nvPicPr>
        <p:blipFill>
          <a:blip r:embed="rId4"/>
          <a:stretch>
            <a:fillRect/>
          </a:stretch>
        </p:blipFill>
        <p:spPr>
          <a:xfrm>
            <a:off y="3011525" x="4369200"/>
            <a:ext cy="600075" cx="4686300"/>
          </a:xfrm>
          <a:prstGeom prst="rect">
            <a:avLst/>
          </a:prstGeom>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y="0" x="0"/>
          <a:ext cy="0" cx="0"/>
          <a:chOff y="0" x="0"/>
          <a:chExt cy="0" cx="0"/>
        </a:xfrm>
      </p:grpSpPr>
      <p:sp>
        <p:nvSpPr>
          <p:cNvPr id="96" name="Shape 96"/>
          <p:cNvSpPr txBox="1"/>
          <p:nvPr>
            <p:ph type="title"/>
          </p:nvPr>
        </p:nvSpPr>
        <p:spPr>
          <a:xfrm>
            <a:off y="13321" x="457200"/>
            <a:ext cy="857400" cx="8229600"/>
          </a:xfrm>
          <a:prstGeom prst="rect">
            <a:avLst/>
          </a:prstGeom>
        </p:spPr>
        <p:txBody>
          <a:bodyPr bIns="91425" rIns="91425" lIns="91425" tIns="91425" anchor="ctr" anchorCtr="0">
            <a:noAutofit/>
          </a:bodyPr>
          <a:lstStyle/>
          <a:p>
            <a:pPr rtl="0" lvl="0">
              <a:spcBef>
                <a:spcPts val="0"/>
              </a:spcBef>
              <a:buNone/>
            </a:pPr>
            <a:r>
              <a:rPr lang="en"/>
              <a:t>Consumers</a:t>
            </a:r>
          </a:p>
        </p:txBody>
      </p:sp>
      <p:sp>
        <p:nvSpPr>
          <p:cNvPr id="97" name="Shape 97"/>
          <p:cNvSpPr txBox="1"/>
          <p:nvPr/>
        </p:nvSpPr>
        <p:spPr>
          <a:xfrm>
            <a:off y="1026100" x="300125"/>
            <a:ext cy="407100" cx="4638900"/>
          </a:xfrm>
          <a:prstGeom prst="rect">
            <a:avLst/>
          </a:prstGeom>
        </p:spPr>
        <p:txBody>
          <a:bodyPr bIns="91425" rIns="91425" lIns="91425" tIns="91425" anchor="t" anchorCtr="0">
            <a:noAutofit/>
          </a:bodyPr>
          <a:lstStyle/>
          <a:p>
            <a:pPr rtl="0" lvl="0" indent="-381000" marL="457200">
              <a:spcBef>
                <a:spcPts val="0"/>
              </a:spcBef>
              <a:buClr>
                <a:srgbClr val="000000"/>
              </a:buClr>
              <a:buSzPct val="100000"/>
              <a:buFont typeface="Arial"/>
              <a:buChar char="●"/>
            </a:pPr>
            <a:r>
              <a:rPr sz="2400" lang="en"/>
              <a:t>CONSUME plants/animals</a:t>
            </a:r>
          </a:p>
        </p:txBody>
      </p:sp>
      <p:pic>
        <p:nvPicPr>
          <p:cNvPr id="98" name="Shape 98"/>
          <p:cNvPicPr preferRelativeResize="0"/>
          <p:nvPr/>
        </p:nvPicPr>
        <p:blipFill>
          <a:blip r:embed="rId3"/>
          <a:stretch>
            <a:fillRect/>
          </a:stretch>
        </p:blipFill>
        <p:spPr>
          <a:xfrm>
            <a:off y="1551150" x="173900"/>
            <a:ext cy="3476400" cx="4166172"/>
          </a:xfrm>
          <a:prstGeom prst="rect">
            <a:avLst/>
          </a:prstGeom>
        </p:spPr>
      </p:pic>
      <p:pic>
        <p:nvPicPr>
          <p:cNvPr id="99" name="Shape 99"/>
          <p:cNvPicPr preferRelativeResize="0"/>
          <p:nvPr/>
        </p:nvPicPr>
        <p:blipFill>
          <a:blip r:embed="rId4"/>
          <a:stretch>
            <a:fillRect/>
          </a:stretch>
        </p:blipFill>
        <p:spPr>
          <a:xfrm>
            <a:off y="1551150" x="4548699"/>
            <a:ext cy="3476399" cx="4453660"/>
          </a:xfrm>
          <a:prstGeom prst="rect">
            <a:avLst/>
          </a:prstGeom>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y="0" x="0"/>
          <a:ext cy="0" cx="0"/>
          <a:chOff y="0" x="0"/>
          <a:chExt cy="0" cx="0"/>
        </a:xfrm>
      </p:grpSpPr>
      <p:sp>
        <p:nvSpPr>
          <p:cNvPr id="104" name="Shape 104"/>
          <p:cNvSpPr txBox="1"/>
          <p:nvPr>
            <p:ph type="title"/>
          </p:nvPr>
        </p:nvSpPr>
        <p:spPr>
          <a:xfrm>
            <a:off y="13321" x="457200"/>
            <a:ext cy="857400" cx="8229600"/>
          </a:xfrm>
          <a:prstGeom prst="rect">
            <a:avLst/>
          </a:prstGeom>
        </p:spPr>
        <p:txBody>
          <a:bodyPr bIns="91425" rIns="91425" lIns="91425" tIns="91425" anchor="ctr" anchorCtr="0">
            <a:noAutofit/>
          </a:bodyPr>
          <a:lstStyle/>
          <a:p>
            <a:pPr rtl="0" lvl="0">
              <a:spcBef>
                <a:spcPts val="0"/>
              </a:spcBef>
              <a:buNone/>
            </a:pPr>
            <a:r>
              <a:t/>
            </a:r>
            <a:endParaRPr/>
          </a:p>
        </p:txBody>
      </p:sp>
      <p:pic>
        <p:nvPicPr>
          <p:cNvPr id="105" name="Shape 105"/>
          <p:cNvPicPr preferRelativeResize="0"/>
          <p:nvPr/>
        </p:nvPicPr>
        <p:blipFill>
          <a:blip r:embed="rId3"/>
          <a:stretch>
            <a:fillRect/>
          </a:stretch>
        </p:blipFill>
        <p:spPr>
          <a:xfrm>
            <a:off y="1299000" x="0"/>
            <a:ext cy="3303624" cx="4328174"/>
          </a:xfrm>
          <a:prstGeom prst="rect">
            <a:avLst/>
          </a:prstGeom>
        </p:spPr>
      </p:pic>
      <p:pic>
        <p:nvPicPr>
          <p:cNvPr id="106" name="Shape 106"/>
          <p:cNvPicPr preferRelativeResize="0"/>
          <p:nvPr/>
        </p:nvPicPr>
        <p:blipFill>
          <a:blip r:embed="rId4"/>
          <a:stretch>
            <a:fillRect/>
          </a:stretch>
        </p:blipFill>
        <p:spPr>
          <a:xfrm>
            <a:off y="1338675" x="4647150"/>
            <a:ext cy="3370174" cx="4453450"/>
          </a:xfrm>
          <a:prstGeom prst="rect">
            <a:avLst/>
          </a:prstGeom>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y="0" x="0"/>
          <a:ext cy="0" cx="0"/>
          <a:chOff y="0" x="0"/>
          <a:chExt cy="0" cx="0"/>
        </a:xfrm>
      </p:grpSpPr>
      <p:sp>
        <p:nvSpPr>
          <p:cNvPr id="111" name="Shape 111"/>
          <p:cNvSpPr txBox="1"/>
          <p:nvPr>
            <p:ph type="title"/>
          </p:nvPr>
        </p:nvSpPr>
        <p:spPr>
          <a:xfrm>
            <a:off y="13321" x="457200"/>
            <a:ext cy="857400" cx="8229600"/>
          </a:xfrm>
          <a:prstGeom prst="rect">
            <a:avLst/>
          </a:prstGeom>
        </p:spPr>
        <p:txBody>
          <a:bodyPr bIns="91425" rIns="91425" lIns="91425" tIns="91425" anchor="ctr" anchorCtr="0">
            <a:noAutofit/>
          </a:bodyPr>
          <a:lstStyle/>
          <a:p>
            <a:pPr rtl="0" lvl="0">
              <a:spcBef>
                <a:spcPts val="0"/>
              </a:spcBef>
              <a:buNone/>
            </a:pPr>
            <a:r>
              <a:rPr lang="en"/>
              <a:t>Energy in Ecosystems</a:t>
            </a:r>
          </a:p>
        </p:txBody>
      </p:sp>
      <p:pic>
        <p:nvPicPr>
          <p:cNvPr id="112" name="Shape 112"/>
          <p:cNvPicPr preferRelativeResize="0"/>
          <p:nvPr/>
        </p:nvPicPr>
        <p:blipFill>
          <a:blip r:embed="rId3"/>
          <a:stretch>
            <a:fillRect/>
          </a:stretch>
        </p:blipFill>
        <p:spPr>
          <a:xfrm>
            <a:off y="2318225" x="238175"/>
            <a:ext cy="2044449" cx="5219875"/>
          </a:xfrm>
          <a:prstGeom prst="rect">
            <a:avLst/>
          </a:prstGeom>
        </p:spPr>
      </p:pic>
      <p:sp>
        <p:nvSpPr>
          <p:cNvPr id="113" name="Shape 113"/>
          <p:cNvSpPr txBox="1"/>
          <p:nvPr/>
        </p:nvSpPr>
        <p:spPr>
          <a:xfrm>
            <a:off y="1220825" x="457200"/>
            <a:ext cy="902999" cx="8332800"/>
          </a:xfrm>
          <a:prstGeom prst="rect">
            <a:avLst/>
          </a:prstGeom>
        </p:spPr>
        <p:txBody>
          <a:bodyPr bIns="91425" rIns="91425" lIns="91425" tIns="91425" anchor="t" anchorCtr="0">
            <a:noAutofit/>
          </a:bodyPr>
          <a:lstStyle/>
          <a:p>
            <a:pPr rtl="0" lvl="0" indent="-342900" marL="457200">
              <a:spcBef>
                <a:spcPts val="0"/>
              </a:spcBef>
              <a:buClr>
                <a:srgbClr val="000000"/>
              </a:buClr>
              <a:buSzPct val="100000"/>
              <a:buFont typeface="Arial"/>
              <a:buChar char="●"/>
            </a:pPr>
            <a:r>
              <a:rPr sz="1800" lang="en"/>
              <a:t>Energy is passed through FOOD CHAIN, from producers to consumers to decomposers</a:t>
            </a:r>
          </a:p>
          <a:p>
            <a:pPr rtl="0" lvl="0" indent="-342900" marL="457200">
              <a:spcBef>
                <a:spcPts val="0"/>
              </a:spcBef>
              <a:buClr>
                <a:srgbClr val="000000"/>
              </a:buClr>
              <a:buSzPct val="100000"/>
              <a:buFont typeface="Arial"/>
              <a:buChar char="●"/>
            </a:pPr>
            <a:r>
              <a:rPr sz="1800" lang="en"/>
              <a:t>More complex, interconnected food chains create a FOOD WEB</a:t>
            </a:r>
          </a:p>
        </p:txBody>
      </p:sp>
      <p:pic>
        <p:nvPicPr>
          <p:cNvPr id="114" name="Shape 114"/>
          <p:cNvPicPr preferRelativeResize="0"/>
          <p:nvPr/>
        </p:nvPicPr>
        <p:blipFill>
          <a:blip r:embed="rId4"/>
          <a:stretch>
            <a:fillRect/>
          </a:stretch>
        </p:blipFill>
        <p:spPr>
          <a:xfrm>
            <a:off y="2223975" x="5800525"/>
            <a:ext cy="2827699" cx="2886275"/>
          </a:xfrm>
          <a:prstGeom prst="rect">
            <a:avLst/>
          </a:prstGeom>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y="0" x="0"/>
          <a:ext cy="0" cx="0"/>
          <a:chOff y="0" x="0"/>
          <a:chExt cy="0" cx="0"/>
        </a:xfrm>
      </p:grpSpPr>
      <p:sp>
        <p:nvSpPr>
          <p:cNvPr id="119" name="Shape 119"/>
          <p:cNvSpPr txBox="1"/>
          <p:nvPr>
            <p:ph type="title"/>
          </p:nvPr>
        </p:nvSpPr>
        <p:spPr>
          <a:xfrm>
            <a:off y="13321" x="457200"/>
            <a:ext cy="857400" cx="8229600"/>
          </a:xfrm>
          <a:prstGeom prst="rect">
            <a:avLst/>
          </a:prstGeom>
        </p:spPr>
        <p:txBody>
          <a:bodyPr bIns="91425" rIns="91425" lIns="91425" tIns="91425" anchor="ctr" anchorCtr="0">
            <a:noAutofit/>
          </a:bodyPr>
          <a:lstStyle/>
          <a:p>
            <a:pPr rtl="0" lvl="0">
              <a:spcBef>
                <a:spcPts val="0"/>
              </a:spcBef>
              <a:buNone/>
            </a:pPr>
            <a:r>
              <a:rPr lang="en"/>
              <a:t>Energy Pyramids</a:t>
            </a:r>
          </a:p>
        </p:txBody>
      </p:sp>
      <p:pic>
        <p:nvPicPr>
          <p:cNvPr id="120" name="Shape 120"/>
          <p:cNvPicPr preferRelativeResize="0"/>
          <p:nvPr/>
        </p:nvPicPr>
        <p:blipFill rotWithShape="1">
          <a:blip r:embed="rId3"/>
          <a:srcRect t="0" b="11126" r="2276" l="0"/>
          <a:stretch/>
        </p:blipFill>
        <p:spPr>
          <a:xfrm>
            <a:off y="1307850" x="3380950"/>
            <a:ext cy="3578074" cx="5245950"/>
          </a:xfrm>
          <a:prstGeom prst="rect">
            <a:avLst/>
          </a:prstGeom>
        </p:spPr>
      </p:pic>
      <p:sp>
        <p:nvSpPr>
          <p:cNvPr id="121" name="Shape 121"/>
          <p:cNvSpPr txBox="1"/>
          <p:nvPr/>
        </p:nvSpPr>
        <p:spPr>
          <a:xfrm>
            <a:off y="1254650" x="370375"/>
            <a:ext cy="3125100" cx="2744399"/>
          </a:xfrm>
          <a:prstGeom prst="rect">
            <a:avLst/>
          </a:prstGeom>
        </p:spPr>
        <p:txBody>
          <a:bodyPr bIns="91425" rIns="91425" lIns="91425" tIns="91425" anchor="t" anchorCtr="0">
            <a:noAutofit/>
          </a:bodyPr>
          <a:lstStyle/>
          <a:p>
            <a:pPr rtl="0" lvl="0" indent="-342900" marL="457200">
              <a:spcBef>
                <a:spcPts val="0"/>
              </a:spcBef>
              <a:buClr>
                <a:srgbClr val="000000"/>
              </a:buClr>
              <a:buSzPct val="100000"/>
              <a:buFont typeface="Arial"/>
              <a:buChar char="●"/>
            </a:pPr>
            <a:r>
              <a:rPr sz="1800" lang="en"/>
              <a:t>Producers → Primary Consumers → Secondary Consumers → Tertiary Consumers</a:t>
            </a:r>
          </a:p>
          <a:p>
            <a:pPr rtl="0" lvl="0" indent="-342900" marL="457200">
              <a:spcBef>
                <a:spcPts val="0"/>
              </a:spcBef>
              <a:buClr>
                <a:srgbClr val="000000"/>
              </a:buClr>
              <a:buSzPct val="100000"/>
              <a:buFont typeface="Arial"/>
              <a:buChar char="●"/>
            </a:pPr>
            <a:r>
              <a:rPr sz="1800" lang="en"/>
              <a:t>Less energy at top because organisms release energy</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y="0" x="0"/>
          <a:ext cy="0" cx="0"/>
          <a:chOff y="0" x="0"/>
          <a:chExt cy="0" cx="0"/>
        </a:xfrm>
      </p:grpSpPr>
      <p:sp>
        <p:nvSpPr>
          <p:cNvPr id="126" name="Shape 126"/>
          <p:cNvSpPr txBox="1"/>
          <p:nvPr>
            <p:ph type="title"/>
          </p:nvPr>
        </p:nvSpPr>
        <p:spPr>
          <a:xfrm>
            <a:off y="13321" x="457200"/>
            <a:ext cy="857400" cx="8229600"/>
          </a:xfrm>
          <a:prstGeom prst="rect">
            <a:avLst/>
          </a:prstGeom>
        </p:spPr>
        <p:txBody>
          <a:bodyPr bIns="91425" rIns="91425" lIns="91425" tIns="91425" anchor="ctr" anchorCtr="0">
            <a:noAutofit/>
          </a:bodyPr>
          <a:lstStyle/>
          <a:p>
            <a:pPr rtl="0" lvl="0">
              <a:spcBef>
                <a:spcPts val="0"/>
              </a:spcBef>
              <a:buNone/>
            </a:pPr>
            <a:r>
              <a:rPr lang="en"/>
              <a:t>Matter in Ecosystems</a:t>
            </a:r>
          </a:p>
        </p:txBody>
      </p:sp>
      <p:pic>
        <p:nvPicPr>
          <p:cNvPr id="127" name="Shape 127"/>
          <p:cNvPicPr preferRelativeResize="0"/>
          <p:nvPr/>
        </p:nvPicPr>
        <p:blipFill>
          <a:blip r:embed="rId3"/>
          <a:stretch>
            <a:fillRect/>
          </a:stretch>
        </p:blipFill>
        <p:spPr>
          <a:xfrm>
            <a:off y="1630825" x="161627"/>
            <a:ext cy="2945250" cx="4464022"/>
          </a:xfrm>
          <a:prstGeom prst="rect">
            <a:avLst/>
          </a:prstGeom>
        </p:spPr>
      </p:pic>
      <p:pic>
        <p:nvPicPr>
          <p:cNvPr id="128" name="Shape 128"/>
          <p:cNvPicPr preferRelativeResize="0"/>
          <p:nvPr/>
        </p:nvPicPr>
        <p:blipFill>
          <a:blip r:embed="rId4"/>
          <a:stretch>
            <a:fillRect/>
          </a:stretch>
        </p:blipFill>
        <p:spPr>
          <a:xfrm>
            <a:off y="1630825" x="4791298"/>
            <a:ext cy="2945249" cx="4298699"/>
          </a:xfrm>
          <a:prstGeom prst="rect">
            <a:avLst/>
          </a:prstGeom>
        </p:spPr>
      </p:pic>
      <p:sp>
        <p:nvSpPr>
          <p:cNvPr id="129" name="Shape 129"/>
          <p:cNvSpPr txBox="1"/>
          <p:nvPr/>
        </p:nvSpPr>
        <p:spPr>
          <a:xfrm>
            <a:off y="1167725" x="733925"/>
            <a:ext cy="416099" cx="2912699"/>
          </a:xfrm>
          <a:prstGeom prst="rect">
            <a:avLst/>
          </a:prstGeom>
        </p:spPr>
        <p:txBody>
          <a:bodyPr bIns="91425" rIns="91425" lIns="91425" tIns="91425" anchor="t" anchorCtr="0">
            <a:noAutofit/>
          </a:bodyPr>
          <a:lstStyle/>
          <a:p>
            <a:pPr algn="ctr" rtl="0" lvl="0">
              <a:spcBef>
                <a:spcPts val="0"/>
              </a:spcBef>
              <a:buNone/>
            </a:pPr>
            <a:r>
              <a:rPr sz="1800" lang="en"/>
              <a:t>Nitrogen Cycle</a:t>
            </a:r>
          </a:p>
        </p:txBody>
      </p:sp>
      <p:sp>
        <p:nvSpPr>
          <p:cNvPr id="130" name="Shape 130"/>
          <p:cNvSpPr txBox="1"/>
          <p:nvPr/>
        </p:nvSpPr>
        <p:spPr>
          <a:xfrm>
            <a:off y="1185425" x="5912825"/>
            <a:ext cy="354000" cx="2292899"/>
          </a:xfrm>
          <a:prstGeom prst="rect">
            <a:avLst/>
          </a:prstGeom>
        </p:spPr>
        <p:txBody>
          <a:bodyPr bIns="91425" rIns="91425" lIns="91425" tIns="91425" anchor="t" anchorCtr="0">
            <a:noAutofit/>
          </a:bodyPr>
          <a:lstStyle/>
          <a:p>
            <a:pPr algn="ctr" rtl="0" lvl="0">
              <a:spcBef>
                <a:spcPts val="0"/>
              </a:spcBef>
              <a:buNone/>
            </a:pPr>
            <a:r>
              <a:rPr sz="1800" lang="en"/>
              <a:t>Carbon Cycle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y="0" x="0"/>
          <a:ext cy="0" cx="0"/>
          <a:chOff y="0" x="0"/>
          <a:chExt cy="0" cx="0"/>
        </a:xfrm>
      </p:grpSpPr>
      <p:sp>
        <p:nvSpPr>
          <p:cNvPr id="135" name="Shape 135"/>
          <p:cNvSpPr txBox="1"/>
          <p:nvPr>
            <p:ph idx="1" type="body"/>
          </p:nvPr>
        </p:nvSpPr>
        <p:spPr>
          <a:xfrm>
            <a:off y="1288700" x="4299350"/>
            <a:ext cy="3630300" cx="3853199"/>
          </a:xfrm>
          <a:prstGeom prst="rect">
            <a:avLst/>
          </a:prstGeom>
        </p:spPr>
        <p:txBody>
          <a:bodyPr bIns="91425" rIns="91425" lIns="91425" tIns="91425" anchor="t" anchorCtr="0">
            <a:noAutofit/>
          </a:bodyPr>
          <a:lstStyle/>
          <a:p>
            <a:pPr rtl="0" lvl="0">
              <a:spcBef>
                <a:spcPts val="0"/>
              </a:spcBef>
              <a:buNone/>
            </a:pPr>
            <a:r>
              <a:rPr lang="en">
                <a:latin typeface="Arial"/>
                <a:ea typeface="Arial"/>
                <a:cs typeface="Arial"/>
                <a:sym typeface="Arial"/>
              </a:rPr>
              <a:t>Connects Matter and Energy: </a:t>
            </a:r>
          </a:p>
          <a:p>
            <a:pPr rtl="0" lvl="0" indent="-355600" marL="457200">
              <a:spcBef>
                <a:spcPts val="0"/>
              </a:spcBef>
              <a:buClr>
                <a:schemeClr val="dk1"/>
              </a:buClr>
              <a:buSzPct val="100000"/>
              <a:buFont typeface="Arial"/>
              <a:buChar char="●"/>
            </a:pPr>
            <a:r>
              <a:rPr lang="en">
                <a:latin typeface="Arial"/>
                <a:ea typeface="Arial"/>
                <a:cs typeface="Arial"/>
                <a:sym typeface="Arial"/>
              </a:rPr>
              <a:t>Ice Cream=food taken up by us, consumers</a:t>
            </a:r>
          </a:p>
          <a:p>
            <a:pPr rtl="0" lvl="0" indent="-355600" marL="457200">
              <a:spcBef>
                <a:spcPts val="0"/>
              </a:spcBef>
              <a:buClr>
                <a:schemeClr val="dk1"/>
              </a:buClr>
              <a:buSzPct val="100000"/>
              <a:buFont typeface="Arial"/>
              <a:buChar char="●"/>
            </a:pPr>
            <a:r>
              <a:rPr lang="en">
                <a:latin typeface="Arial"/>
                <a:ea typeface="Arial"/>
                <a:cs typeface="Arial"/>
                <a:sym typeface="Arial"/>
              </a:rPr>
              <a:t>Energy in food is used for growth and body system maintenance </a:t>
            </a:r>
          </a:p>
          <a:p>
            <a:pPr rtl="0" lvl="0" indent="-355600" marL="457200">
              <a:spcBef>
                <a:spcPts val="0"/>
              </a:spcBef>
              <a:buClr>
                <a:schemeClr val="dk1"/>
              </a:buClr>
              <a:buSzPct val="100000"/>
              <a:buFont typeface="Arial"/>
              <a:buChar char="●"/>
            </a:pPr>
            <a:r>
              <a:rPr lang="en">
                <a:latin typeface="Arial"/>
                <a:ea typeface="Arial"/>
                <a:cs typeface="Arial"/>
                <a:sym typeface="Arial"/>
              </a:rPr>
              <a:t>Salt + ice = lower freezing point of ice → cream mixture freeze</a:t>
            </a:r>
          </a:p>
        </p:txBody>
      </p:sp>
      <p:sp>
        <p:nvSpPr>
          <p:cNvPr id="136" name="Shape 136"/>
          <p:cNvSpPr txBox="1"/>
          <p:nvPr>
            <p:ph type="title"/>
          </p:nvPr>
        </p:nvSpPr>
        <p:spPr>
          <a:xfrm>
            <a:off y="92996" x="457200"/>
            <a:ext cy="857400" cx="8229600"/>
          </a:xfrm>
          <a:prstGeom prst="rect">
            <a:avLst/>
          </a:prstGeom>
        </p:spPr>
        <p:txBody>
          <a:bodyPr bIns="91425" rIns="91425" lIns="91425" tIns="91425" anchor="ctr" anchorCtr="0">
            <a:noAutofit/>
          </a:bodyPr>
          <a:lstStyle/>
          <a:p>
            <a:pPr rtl="0" lvl="0">
              <a:spcBef>
                <a:spcPts val="0"/>
              </a:spcBef>
              <a:buNone/>
            </a:pPr>
            <a:r>
              <a:rPr sz="3600" lang="en"/>
              <a:t>Homemade Ice Cream Lab</a:t>
            </a:r>
          </a:p>
        </p:txBody>
      </p:sp>
      <p:pic>
        <p:nvPicPr>
          <p:cNvPr id="137" name="Shape 137"/>
          <p:cNvPicPr preferRelativeResize="0"/>
          <p:nvPr/>
        </p:nvPicPr>
        <p:blipFill>
          <a:blip r:embed="rId3"/>
          <a:stretch>
            <a:fillRect/>
          </a:stretch>
        </p:blipFill>
        <p:spPr>
          <a:xfrm>
            <a:off y="1103600" x="143550"/>
            <a:ext cy="3815399" cx="3760893"/>
          </a:xfrm>
          <a:prstGeom prst="rect">
            <a:avLst/>
          </a:prstGeom>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inspiration-board">
  <a:themeElements>
    <a:clrScheme name="Custom 503">
      <a:dk1>
        <a:srgbClr val="000000"/>
      </a:dk1>
      <a:lt1>
        <a:srgbClr val="FFFFFF"/>
      </a:lt1>
      <a:dk2>
        <a:srgbClr val="000000"/>
      </a:dk2>
      <a:lt2>
        <a:srgbClr val="F8F8F8"/>
      </a:lt2>
      <a:accent1>
        <a:srgbClr val="CFCFCF"/>
      </a:accent1>
      <a:accent2>
        <a:srgbClr val="94AE8E"/>
      </a:accent2>
      <a:accent3>
        <a:srgbClr val="4E7A82"/>
      </a:accent3>
      <a:accent4>
        <a:srgbClr val="666699"/>
      </a:accent4>
      <a:accent5>
        <a:srgbClr val="60506F"/>
      </a:accent5>
      <a:accent6>
        <a:srgbClr val="4B4352"/>
      </a:accent6>
      <a:hlink>
        <a:srgbClr val="8694C0"/>
      </a:hlink>
      <a:folHlink>
        <a:srgbClr val="919191"/>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