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3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Hi students, these are the planets in our solar system.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Mercury is the smallest planet in our solar system and closest to the sun.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Venus is the second closest to the sun and has a poisonous atmosphere.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Earth is the planet we live on and is the only known planet that can sustain life.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Mars is the fourth planet from the sun.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Jupiter is the largest planet in our solar system and has 63 suns.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Saturn is the sixth planet in our solar system and has beautiful rings.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" name="Shape 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Uranus is the seventh planet in our solar system and has 9 rings.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Neptune is now the last planet in our solar system.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y="1095856" x="1997075"/>
            <a:ext cy="1102500" cx="64007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indent="304800">
              <a:spcBef>
                <a:spcPts val="0"/>
              </a:spcBef>
              <a:buSzPct val="100000"/>
              <a:defRPr b="1" sz="4800"/>
            </a:lvl1pPr>
            <a:lvl2pPr indent="304800">
              <a:spcBef>
                <a:spcPts val="0"/>
              </a:spcBef>
              <a:buSzPct val="100000"/>
              <a:defRPr b="1" sz="4800"/>
            </a:lvl2pPr>
            <a:lvl3pPr indent="304800">
              <a:spcBef>
                <a:spcPts val="0"/>
              </a:spcBef>
              <a:buSzPct val="100000"/>
              <a:defRPr b="1" sz="4800"/>
            </a:lvl3pPr>
            <a:lvl4pPr indent="304800">
              <a:spcBef>
                <a:spcPts val="0"/>
              </a:spcBef>
              <a:buSzPct val="100000"/>
              <a:defRPr b="1" sz="4800"/>
            </a:lvl4pPr>
            <a:lvl5pPr indent="304800">
              <a:spcBef>
                <a:spcPts val="0"/>
              </a:spcBef>
              <a:buSzPct val="100000"/>
              <a:defRPr b="1" sz="4800"/>
            </a:lvl5pPr>
            <a:lvl6pPr indent="304800">
              <a:spcBef>
                <a:spcPts val="0"/>
              </a:spcBef>
              <a:buSzPct val="100000"/>
              <a:defRPr b="1" sz="4800"/>
            </a:lvl6pPr>
            <a:lvl7pPr indent="304800">
              <a:spcBef>
                <a:spcPts val="0"/>
              </a:spcBef>
              <a:buSzPct val="100000"/>
              <a:defRPr b="1" sz="4800"/>
            </a:lvl7pPr>
            <a:lvl8pPr indent="304800">
              <a:spcBef>
                <a:spcPts val="0"/>
              </a:spcBef>
              <a:buSzPct val="100000"/>
              <a:defRPr b="1" sz="4800"/>
            </a:lvl8pPr>
            <a:lvl9pPr indent="304800">
              <a:spcBef>
                <a:spcPts val="0"/>
              </a:spcBef>
              <a:buSzPct val="100000"/>
              <a:defRPr b="1"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y="2251802" x="1997075"/>
            <a:ext cy="871800" cx="64007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mar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indent="203200" mar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2pPr>
            <a:lvl3pPr indent="203200" mar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3pPr>
            <a:lvl4pPr indent="203200" mar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4pPr>
            <a:lvl5pPr indent="203200" mar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5pPr>
            <a:lvl6pPr indent="203200" mar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6pPr>
            <a:lvl7pPr indent="203200" mar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7pPr>
            <a:lvl8pPr indent="203200" mar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8pPr>
            <a:lvl9pPr indent="203200" mar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" name="Shape 15"/>
          <p:cNvSpPr/>
          <p:nvPr/>
        </p:nvSpPr>
        <p:spPr>
          <a:xfrm>
            <a:off y="0" x="0"/>
            <a:ext cy="5143499" cx="3135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/>
          <p:nvPr/>
        </p:nvSpPr>
        <p:spPr>
          <a:xfrm>
            <a:off y="0" x="3175"/>
            <a:ext cy="609600" cx="635000"/>
          </a:xfrm>
          <a:custGeom>
            <a:pathLst>
              <a:path w="400" extrusionOk="0" h="512">
                <a:moveTo>
                  <a:pt y="512" x="400"/>
                </a:moveTo>
                <a:lnTo>
                  <a:pt y="0" x="2"/>
                </a:lnTo>
                <a:lnTo>
                  <a:pt y="0" x="0"/>
                </a:lnTo>
                <a:lnTo>
                  <a:pt y="512" x="0"/>
                </a:lnTo>
                <a:lnTo>
                  <a:pt y="512" x="40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/>
          <p:nvPr/>
        </p:nvSpPr>
        <p:spPr>
          <a:xfrm>
            <a:off y="1916906" x="3175"/>
            <a:ext cy="611981" cx="635000"/>
          </a:xfrm>
          <a:custGeom>
            <a:pathLst>
              <a:path w="400" extrusionOk="0" h="514">
                <a:moveTo>
                  <a:pt y="0" x="400"/>
                </a:moveTo>
                <a:lnTo>
                  <a:pt y="0" x="0"/>
                </a:lnTo>
                <a:lnTo>
                  <a:pt y="514" x="0"/>
                </a:lnTo>
                <a:lnTo>
                  <a:pt y="514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y="1307306" x="3175"/>
            <a:ext cy="609600" cx="635000"/>
          </a:xfrm>
          <a:custGeom>
            <a:pathLst>
              <a:path w="400" extrusionOk="0" h="512">
                <a:moveTo>
                  <a:pt y="512" x="400"/>
                </a:moveTo>
                <a:lnTo>
                  <a:pt y="0" x="2"/>
                </a:lnTo>
                <a:lnTo>
                  <a:pt y="0" x="0"/>
                </a:lnTo>
                <a:lnTo>
                  <a:pt y="512" x="0"/>
                </a:lnTo>
                <a:lnTo>
                  <a:pt y="512" x="40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>
            <a:off y="1307306" x="152400"/>
            <a:ext cy="609600" cx="1317625"/>
          </a:xfrm>
          <a:custGeom>
            <a:pathLst>
              <a:path w="830" extrusionOk="0" h="512">
                <a:moveTo>
                  <a:pt y="512" x="398"/>
                </a:moveTo>
                <a:lnTo>
                  <a:pt y="512" x="830"/>
                </a:lnTo>
                <a:lnTo>
                  <a:pt y="0" x="432"/>
                </a:lnTo>
                <a:lnTo>
                  <a:pt y="0" x="0"/>
                </a:lnTo>
                <a:lnTo>
                  <a:pt y="512" x="398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y="3226593" x="152400"/>
            <a:ext cy="609600" cx="1317625"/>
          </a:xfrm>
          <a:custGeom>
            <a:pathLst>
              <a:path w="830" extrusionOk="0" h="512">
                <a:moveTo>
                  <a:pt y="0" x="830"/>
                </a:moveTo>
                <a:lnTo>
                  <a:pt y="0" x="398"/>
                </a:lnTo>
                <a:lnTo>
                  <a:pt y="512" x="0"/>
                </a:lnTo>
                <a:lnTo>
                  <a:pt y="512" x="432"/>
                </a:lnTo>
                <a:lnTo>
                  <a:pt y="0" x="83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y="2614612" x="152400"/>
            <a:ext cy="611981" cx="1317625"/>
          </a:xfrm>
          <a:custGeom>
            <a:pathLst>
              <a:path w="830" extrusionOk="0" h="514">
                <a:moveTo>
                  <a:pt y="0" x="432"/>
                </a:moveTo>
                <a:lnTo>
                  <a:pt y="0" x="0"/>
                </a:lnTo>
                <a:lnTo>
                  <a:pt y="514" x="398"/>
                </a:lnTo>
                <a:lnTo>
                  <a:pt y="514" x="830"/>
                </a:lnTo>
                <a:lnTo>
                  <a:pt y="0" x="43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/>
          <p:nvPr/>
        </p:nvSpPr>
        <p:spPr>
          <a:xfrm>
            <a:off y="2614612" x="984250"/>
            <a:ext cy="611981" cx="1322387"/>
          </a:xfrm>
          <a:custGeom>
            <a:pathLst>
              <a:path w="833" extrusionOk="0" h="514">
                <a:moveTo>
                  <a:pt y="514" x="399"/>
                </a:moveTo>
                <a:lnTo>
                  <a:pt y="514" x="833"/>
                </a:lnTo>
                <a:lnTo>
                  <a:pt y="0" x="435"/>
                </a:lnTo>
                <a:lnTo>
                  <a:pt y="0" x="0"/>
                </a:lnTo>
                <a:lnTo>
                  <a:pt y="514" x="399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/>
        </p:nvSpPr>
        <p:spPr>
          <a:xfrm>
            <a:off y="2614612" x="3175"/>
            <a:ext cy="611981" cx="635000"/>
          </a:xfrm>
          <a:custGeom>
            <a:pathLst>
              <a:path w="400" extrusionOk="0" h="514">
                <a:moveTo>
                  <a:pt y="0" x="2"/>
                </a:moveTo>
                <a:lnTo>
                  <a:pt y="0" x="0"/>
                </a:lnTo>
                <a:lnTo>
                  <a:pt y="514" x="0"/>
                </a:lnTo>
                <a:lnTo>
                  <a:pt y="514" x="400"/>
                </a:lnTo>
                <a:lnTo>
                  <a:pt y="0" x="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y="4533900" x="984250"/>
            <a:ext cy="609600" cx="1322387"/>
          </a:xfrm>
          <a:custGeom>
            <a:pathLst>
              <a:path w="833" extrusionOk="0" h="512">
                <a:moveTo>
                  <a:pt y="0" x="399"/>
                </a:moveTo>
                <a:lnTo>
                  <a:pt y="512" x="0"/>
                </a:lnTo>
                <a:lnTo>
                  <a:pt y="512" x="435"/>
                </a:lnTo>
                <a:lnTo>
                  <a:pt y="0" x="833"/>
                </a:lnTo>
                <a:lnTo>
                  <a:pt y="0" x="399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/>
        </p:nvSpPr>
        <p:spPr>
          <a:xfrm>
            <a:off y="3924300" x="984250"/>
            <a:ext cy="609600" cx="1322387"/>
          </a:xfrm>
          <a:custGeom>
            <a:pathLst>
              <a:path w="833" extrusionOk="0" h="512">
                <a:moveTo>
                  <a:pt y="0" x="435"/>
                </a:moveTo>
                <a:lnTo>
                  <a:pt y="0" x="0"/>
                </a:lnTo>
                <a:lnTo>
                  <a:pt y="512" x="399"/>
                </a:lnTo>
                <a:lnTo>
                  <a:pt y="512" x="833"/>
                </a:lnTo>
                <a:lnTo>
                  <a:pt y="0" x="435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y="3924300" x="1820863"/>
            <a:ext cy="609600" cx="1317625"/>
          </a:xfrm>
          <a:custGeom>
            <a:pathLst>
              <a:path w="830" extrusionOk="0" h="512">
                <a:moveTo>
                  <a:pt y="0" x="434"/>
                </a:moveTo>
                <a:lnTo>
                  <a:pt y="0" x="0"/>
                </a:lnTo>
                <a:lnTo>
                  <a:pt y="512" x="398"/>
                </a:lnTo>
                <a:lnTo>
                  <a:pt y="512" x="830"/>
                </a:lnTo>
                <a:lnTo>
                  <a:pt y="0" x="434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>
            <a:off y="609600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>
            <a:off y="1916906" x="152400"/>
            <a:ext cy="611981" cx="1317625"/>
          </a:xfrm>
          <a:custGeom>
            <a:pathLst>
              <a:path w="830" extrusionOk="0" h="514">
                <a:moveTo>
                  <a:pt y="514" x="0"/>
                </a:moveTo>
                <a:lnTo>
                  <a:pt y="514" x="432"/>
                </a:lnTo>
                <a:lnTo>
                  <a:pt y="0" x="830"/>
                </a:lnTo>
                <a:lnTo>
                  <a:pt y="0" x="398"/>
                </a:lnTo>
                <a:lnTo>
                  <a:pt y="514" x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/>
        </p:nvSpPr>
        <p:spPr>
          <a:xfrm>
            <a:off y="3226593" x="984250"/>
            <a:ext cy="609600" cx="1322387"/>
          </a:xfrm>
          <a:custGeom>
            <a:pathLst>
              <a:path w="833" extrusionOk="0" h="512">
                <a:moveTo>
                  <a:pt y="512" x="0"/>
                </a:moveTo>
                <a:lnTo>
                  <a:pt y="512" x="435"/>
                </a:lnTo>
                <a:lnTo>
                  <a:pt y="0" x="833"/>
                </a:lnTo>
                <a:lnTo>
                  <a:pt y="0" x="399"/>
                </a:lnTo>
                <a:lnTo>
                  <a:pt y="512" x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>
            <a:off y="3226593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/>
          <p:nvPr/>
        </p:nvSpPr>
        <p:spPr>
          <a:xfrm>
            <a:off y="4533900" x="1820863"/>
            <a:ext cy="609600" cx="1317625"/>
          </a:xfrm>
          <a:custGeom>
            <a:pathLst>
              <a:path w="830" extrusionOk="0" h="512">
                <a:moveTo>
                  <a:pt y="0" x="398"/>
                </a:moveTo>
                <a:lnTo>
                  <a:pt y="512" x="0"/>
                </a:lnTo>
                <a:lnTo>
                  <a:pt y="512" x="434"/>
                </a:lnTo>
                <a:lnTo>
                  <a:pt y="0" x="830"/>
                </a:lnTo>
                <a:lnTo>
                  <a:pt y="0" x="398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>
            <a:off y="4533900" x="152400"/>
            <a:ext cy="609600" cx="1317625"/>
          </a:xfrm>
          <a:custGeom>
            <a:pathLst>
              <a:path w="830" extrusionOk="0" h="512">
                <a:moveTo>
                  <a:pt y="0" x="398"/>
                </a:moveTo>
                <a:lnTo>
                  <a:pt y="512" x="0"/>
                </a:lnTo>
                <a:lnTo>
                  <a:pt y="512" x="432"/>
                </a:lnTo>
                <a:lnTo>
                  <a:pt y="0" x="830"/>
                </a:lnTo>
                <a:lnTo>
                  <a:pt y="0" x="398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y="4533900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>
            <a:off y="3924300" x="3175"/>
            <a:ext cy="609600" cx="635000"/>
          </a:xfrm>
          <a:custGeom>
            <a:pathLst>
              <a:path w="400" extrusionOk="0" h="512">
                <a:moveTo>
                  <a:pt y="512" x="400"/>
                </a:moveTo>
                <a:lnTo>
                  <a:pt y="0" x="2"/>
                </a:lnTo>
                <a:lnTo>
                  <a:pt y="0" x="0"/>
                </a:lnTo>
                <a:lnTo>
                  <a:pt y="512" x="0"/>
                </a:lnTo>
                <a:lnTo>
                  <a:pt y="512" x="40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>
            <a:off y="3924300" x="152400"/>
            <a:ext cy="609600" cx="1317625"/>
          </a:xfrm>
          <a:custGeom>
            <a:pathLst>
              <a:path w="830" extrusionOk="0" h="512">
                <a:moveTo>
                  <a:pt y="512" x="398"/>
                </a:moveTo>
                <a:lnTo>
                  <a:pt y="512" x="830"/>
                </a:lnTo>
                <a:lnTo>
                  <a:pt y="0" x="432"/>
                </a:lnTo>
                <a:lnTo>
                  <a:pt y="0" x="0"/>
                </a:lnTo>
                <a:lnTo>
                  <a:pt y="512" x="398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/>
          <p:nvPr/>
        </p:nvSpPr>
        <p:spPr>
          <a:xfrm>
            <a:off y="0" x="7415211"/>
            <a:ext cy="612226" cx="1555750"/>
          </a:xfrm>
          <a:custGeom>
            <a:pathLst>
              <a:path w="980" extrusionOk="0" h="607">
                <a:moveTo>
                  <a:pt y="607" x="510"/>
                </a:moveTo>
                <a:lnTo>
                  <a:pt y="0" x="980"/>
                </a:lnTo>
                <a:lnTo>
                  <a:pt y="0" x="470"/>
                </a:lnTo>
                <a:lnTo>
                  <a:pt y="607" x="0"/>
                </a:lnTo>
                <a:lnTo>
                  <a:pt y="607" x="510"/>
                </a:lnTo>
                <a:lnTo>
                  <a:pt y="607" x="51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>
            <a:off y="1310183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>
            <a:off y="1920392" x="8397875"/>
            <a:ext cy="610209" cx="746125"/>
          </a:xfrm>
          <a:custGeom>
            <a:pathLst>
              <a:path w="470" extrusionOk="0" h="605">
                <a:moveTo>
                  <a:pt y="0" x="0"/>
                </a:moveTo>
                <a:lnTo>
                  <a:pt y="605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/>
        </p:nvSpPr>
        <p:spPr>
          <a:xfrm>
            <a:off y="2017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/>
          <p:nvPr/>
        </p:nvSpPr>
        <p:spPr>
          <a:xfrm>
            <a:off y="612225" x="8397875"/>
            <a:ext cy="607183" cx="746125"/>
          </a:xfrm>
          <a:custGeom>
            <a:pathLst>
              <a:path w="470" extrusionOk="0" h="602">
                <a:moveTo>
                  <a:pt y="0" x="0"/>
                </a:moveTo>
                <a:lnTo>
                  <a:pt y="602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/>
          <p:nvPr/>
        </p:nvSpPr>
        <p:spPr>
          <a:xfrm>
            <a:off y="612225" x="7415211"/>
            <a:ext cy="610209" cx="1555750"/>
          </a:xfrm>
          <a:custGeom>
            <a:pathLst>
              <a:path w="980" extrusionOk="0" h="605">
                <a:moveTo>
                  <a:pt y="0" x="510"/>
                </a:moveTo>
                <a:lnTo>
                  <a:pt y="605" x="980"/>
                </a:lnTo>
                <a:lnTo>
                  <a:pt y="605" x="470"/>
                </a:lnTo>
                <a:lnTo>
                  <a:pt y="0" x="0"/>
                </a:lnTo>
                <a:lnTo>
                  <a:pt y="0" x="510"/>
                </a:lnTo>
                <a:lnTo>
                  <a:pt y="0" x="51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/>
          <p:nvPr/>
        </p:nvSpPr>
        <p:spPr>
          <a:xfrm>
            <a:off y="0" x="7415211"/>
            <a:ext cy="612226" cx="1555750"/>
          </a:xfrm>
          <a:custGeom>
            <a:pathLst>
              <a:path w="980" extrusionOk="0" h="607">
                <a:moveTo>
                  <a:pt y="607" x="510"/>
                </a:moveTo>
                <a:lnTo>
                  <a:pt y="0" x="980"/>
                </a:lnTo>
                <a:lnTo>
                  <a:pt y="0" x="470"/>
                </a:lnTo>
                <a:lnTo>
                  <a:pt y="607" x="0"/>
                </a:lnTo>
                <a:lnTo>
                  <a:pt y="607" x="510"/>
                </a:lnTo>
                <a:lnTo>
                  <a:pt y="607" x="51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/>
          <p:nvPr/>
        </p:nvSpPr>
        <p:spPr>
          <a:xfrm>
            <a:off y="1310183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>
            <a:off y="1920392" x="8397875"/>
            <a:ext cy="610209" cx="746125"/>
          </a:xfrm>
          <a:custGeom>
            <a:pathLst>
              <a:path w="470" extrusionOk="0" h="605">
                <a:moveTo>
                  <a:pt y="0" x="0"/>
                </a:moveTo>
                <a:lnTo>
                  <a:pt y="605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/>
        </p:nvSpPr>
        <p:spPr>
          <a:xfrm>
            <a:off y="612225" x="7415211"/>
            <a:ext cy="610209" cx="1555750"/>
          </a:xfrm>
          <a:custGeom>
            <a:pathLst>
              <a:path w="980" extrusionOk="0" h="605">
                <a:moveTo>
                  <a:pt y="0" x="510"/>
                </a:moveTo>
                <a:lnTo>
                  <a:pt y="605" x="980"/>
                </a:lnTo>
                <a:lnTo>
                  <a:pt y="605" x="470"/>
                </a:lnTo>
                <a:lnTo>
                  <a:pt y="0" x="0"/>
                </a:lnTo>
                <a:lnTo>
                  <a:pt y="0" x="510"/>
                </a:lnTo>
                <a:lnTo>
                  <a:pt y="0" x="51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1200150" x="457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y="1200150" x="4648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53" name="Shape 53"/>
          <p:cNvSpPr/>
          <p:nvPr/>
        </p:nvSpPr>
        <p:spPr>
          <a:xfrm>
            <a:off y="0" x="7415211"/>
            <a:ext cy="612226" cx="1555750"/>
          </a:xfrm>
          <a:custGeom>
            <a:pathLst>
              <a:path w="980" extrusionOk="0" h="607">
                <a:moveTo>
                  <a:pt y="607" x="510"/>
                </a:moveTo>
                <a:lnTo>
                  <a:pt y="0" x="980"/>
                </a:lnTo>
                <a:lnTo>
                  <a:pt y="0" x="470"/>
                </a:lnTo>
                <a:lnTo>
                  <a:pt y="607" x="0"/>
                </a:lnTo>
                <a:lnTo>
                  <a:pt y="607" x="510"/>
                </a:lnTo>
                <a:lnTo>
                  <a:pt y="607" x="51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>
            <a:off y="1310183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y="1920392" x="8397875"/>
            <a:ext cy="610209" cx="746125"/>
          </a:xfrm>
          <a:custGeom>
            <a:pathLst>
              <a:path w="470" extrusionOk="0" h="605">
                <a:moveTo>
                  <a:pt y="0" x="0"/>
                </a:moveTo>
                <a:lnTo>
                  <a:pt y="605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y="612225" x="7415211"/>
            <a:ext cy="610209" cx="1555750"/>
          </a:xfrm>
          <a:custGeom>
            <a:pathLst>
              <a:path w="980" extrusionOk="0" h="605">
                <a:moveTo>
                  <a:pt y="0" x="510"/>
                </a:moveTo>
                <a:lnTo>
                  <a:pt y="605" x="980"/>
                </a:lnTo>
                <a:lnTo>
                  <a:pt y="605" x="470"/>
                </a:lnTo>
                <a:lnTo>
                  <a:pt y="0" x="0"/>
                </a:lnTo>
                <a:lnTo>
                  <a:pt y="0" x="510"/>
                </a:lnTo>
                <a:lnTo>
                  <a:pt y="0" x="51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/>
          <p:nvPr/>
        </p:nvSpPr>
        <p:spPr>
          <a:xfrm>
            <a:off y="2614612" x="3175"/>
            <a:ext cy="611981" cx="635000"/>
          </a:xfrm>
          <a:custGeom>
            <a:pathLst>
              <a:path w="400" extrusionOk="0" h="514">
                <a:moveTo>
                  <a:pt y="0" x="2"/>
                </a:moveTo>
                <a:lnTo>
                  <a:pt y="0" x="0"/>
                </a:lnTo>
                <a:lnTo>
                  <a:pt y="514" x="0"/>
                </a:lnTo>
                <a:lnTo>
                  <a:pt y="514" x="400"/>
                </a:lnTo>
                <a:lnTo>
                  <a:pt y="0" x="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>
            <a:off y="3226593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>
            <a:off y="4533900" x="152400"/>
            <a:ext cy="609600" cx="1317625"/>
          </a:xfrm>
          <a:custGeom>
            <a:pathLst>
              <a:path w="830" extrusionOk="0" h="512">
                <a:moveTo>
                  <a:pt y="0" x="398"/>
                </a:moveTo>
                <a:lnTo>
                  <a:pt y="512" x="0"/>
                </a:lnTo>
                <a:lnTo>
                  <a:pt y="512" x="432"/>
                </a:lnTo>
                <a:lnTo>
                  <a:pt y="0" x="830"/>
                </a:lnTo>
                <a:lnTo>
                  <a:pt y="0" x="398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/>
        </p:nvSpPr>
        <p:spPr>
          <a:xfrm>
            <a:off y="3924300" x="152400"/>
            <a:ext cy="609600" cx="1317625"/>
          </a:xfrm>
          <a:custGeom>
            <a:pathLst>
              <a:path w="830" extrusionOk="0" h="512">
                <a:moveTo>
                  <a:pt y="512" x="398"/>
                </a:moveTo>
                <a:lnTo>
                  <a:pt y="512" x="830"/>
                </a:lnTo>
                <a:lnTo>
                  <a:pt y="0" x="432"/>
                </a:lnTo>
                <a:lnTo>
                  <a:pt y="0" x="0"/>
                </a:lnTo>
                <a:lnTo>
                  <a:pt y="512" x="398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/>
        </p:nvSpPr>
        <p:spPr>
          <a:xfrm>
            <a:off y="0" x="7415211"/>
            <a:ext cy="612226" cx="1555750"/>
          </a:xfrm>
          <a:custGeom>
            <a:pathLst>
              <a:path w="980" extrusionOk="0" h="607">
                <a:moveTo>
                  <a:pt y="607" x="510"/>
                </a:moveTo>
                <a:lnTo>
                  <a:pt y="0" x="980"/>
                </a:lnTo>
                <a:lnTo>
                  <a:pt y="0" x="470"/>
                </a:lnTo>
                <a:lnTo>
                  <a:pt y="607" x="0"/>
                </a:lnTo>
                <a:lnTo>
                  <a:pt y="607" x="510"/>
                </a:lnTo>
                <a:lnTo>
                  <a:pt y="607" x="51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>
            <a:off y="1310183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>
            <a:off y="1920392" x="8397875"/>
            <a:ext cy="610209" cx="746125"/>
          </a:xfrm>
          <a:custGeom>
            <a:pathLst>
              <a:path w="470" extrusionOk="0" h="605">
                <a:moveTo>
                  <a:pt y="0" x="0"/>
                </a:moveTo>
                <a:lnTo>
                  <a:pt y="605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y="612225" x="7415211"/>
            <a:ext cy="610209" cx="1555750"/>
          </a:xfrm>
          <a:custGeom>
            <a:pathLst>
              <a:path w="980" extrusionOk="0" h="605">
                <a:moveTo>
                  <a:pt y="0" x="510"/>
                </a:moveTo>
                <a:lnTo>
                  <a:pt y="605" x="980"/>
                </a:lnTo>
                <a:lnTo>
                  <a:pt y="605" x="470"/>
                </a:lnTo>
                <a:lnTo>
                  <a:pt y="0" x="0"/>
                </a:lnTo>
                <a:lnTo>
                  <a:pt y="0" x="510"/>
                </a:lnTo>
                <a:lnTo>
                  <a:pt y="0" x="51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y="3320653" x="1574800"/>
            <a:ext cy="5133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114300" marL="0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69" name="Shape 69"/>
          <p:cNvSpPr/>
          <p:nvPr/>
        </p:nvSpPr>
        <p:spPr>
          <a:xfrm>
            <a:off y="2614612" x="3175"/>
            <a:ext cy="611981" cx="635000"/>
          </a:xfrm>
          <a:custGeom>
            <a:pathLst>
              <a:path w="400" extrusionOk="0" h="514">
                <a:moveTo>
                  <a:pt y="0" x="2"/>
                </a:moveTo>
                <a:lnTo>
                  <a:pt y="0" x="0"/>
                </a:lnTo>
                <a:lnTo>
                  <a:pt y="514" x="0"/>
                </a:lnTo>
                <a:lnTo>
                  <a:pt y="514" x="400"/>
                </a:lnTo>
                <a:lnTo>
                  <a:pt y="0" x="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>
            <a:off y="3226593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>
            <a:off y="4533900" x="152400"/>
            <a:ext cy="609600" cx="1317625"/>
          </a:xfrm>
          <a:custGeom>
            <a:pathLst>
              <a:path w="830" extrusionOk="0" h="512">
                <a:moveTo>
                  <a:pt y="0" x="398"/>
                </a:moveTo>
                <a:lnTo>
                  <a:pt y="512" x="0"/>
                </a:lnTo>
                <a:lnTo>
                  <a:pt y="512" x="432"/>
                </a:lnTo>
                <a:lnTo>
                  <a:pt y="0" x="830"/>
                </a:lnTo>
                <a:lnTo>
                  <a:pt y="0" x="398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y="3924300" x="152400"/>
            <a:ext cy="609600" cx="1317625"/>
          </a:xfrm>
          <a:custGeom>
            <a:pathLst>
              <a:path w="830" extrusionOk="0" h="512">
                <a:moveTo>
                  <a:pt y="512" x="398"/>
                </a:moveTo>
                <a:lnTo>
                  <a:pt y="512" x="830"/>
                </a:lnTo>
                <a:lnTo>
                  <a:pt y="0" x="432"/>
                </a:lnTo>
                <a:lnTo>
                  <a:pt y="0" x="0"/>
                </a:lnTo>
                <a:lnTo>
                  <a:pt y="512" x="398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y="0" x="7415211"/>
            <a:ext cy="612226" cx="1555750"/>
          </a:xfrm>
          <a:custGeom>
            <a:pathLst>
              <a:path w="980" extrusionOk="0" h="607">
                <a:moveTo>
                  <a:pt y="607" x="510"/>
                </a:moveTo>
                <a:lnTo>
                  <a:pt y="0" x="980"/>
                </a:lnTo>
                <a:lnTo>
                  <a:pt y="0" x="470"/>
                </a:lnTo>
                <a:lnTo>
                  <a:pt y="607" x="0"/>
                </a:lnTo>
                <a:lnTo>
                  <a:pt y="607" x="510"/>
                </a:lnTo>
                <a:lnTo>
                  <a:pt y="607" x="51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y="1310183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>
            <a:off y="1920392" x="8397875"/>
            <a:ext cy="610209" cx="746125"/>
          </a:xfrm>
          <a:custGeom>
            <a:pathLst>
              <a:path w="470" extrusionOk="0" h="605">
                <a:moveTo>
                  <a:pt y="0" x="0"/>
                </a:moveTo>
                <a:lnTo>
                  <a:pt y="605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y="612225" x="7415211"/>
            <a:ext cy="610209" cx="1555750"/>
          </a:xfrm>
          <a:custGeom>
            <a:pathLst>
              <a:path w="980" extrusionOk="0" h="605">
                <a:moveTo>
                  <a:pt y="0" x="510"/>
                </a:moveTo>
                <a:lnTo>
                  <a:pt y="605" x="980"/>
                </a:lnTo>
                <a:lnTo>
                  <a:pt y="605" x="470"/>
                </a:lnTo>
                <a:lnTo>
                  <a:pt y="0" x="0"/>
                </a:lnTo>
                <a:lnTo>
                  <a:pt y="0" x="510"/>
                </a:lnTo>
                <a:lnTo>
                  <a:pt y="0" x="51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 t="100%" r="100%"/>
          </a:path>
          <a:tileRect b="-100%" l="-100%"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 indent="2286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 indent="2286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 indent="2286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 indent="2286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 indent="2286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 indent="2286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 indent="2286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 indent="228600"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39700" marL="342900">
              <a:spcBef>
                <a:spcPts val="0"/>
              </a:spcBef>
              <a:buClr>
                <a:schemeClr val="lt1"/>
              </a:buClr>
              <a:buSzPct val="100000"/>
              <a:defRPr sz="3200">
                <a:solidFill>
                  <a:schemeClr val="lt1"/>
                </a:solidFill>
              </a:defRPr>
            </a:lvl1pPr>
            <a:lvl2pPr indent="-107950" marL="742950">
              <a:spcBef>
                <a:spcPts val="560"/>
              </a:spcBef>
              <a:buClr>
                <a:schemeClr val="lt1"/>
              </a:buClr>
              <a:buSzPct val="100000"/>
              <a:defRPr sz="2800">
                <a:solidFill>
                  <a:schemeClr val="lt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 indent="-101600" marL="160020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4pPr>
            <a:lvl5pPr indent="-101600" marL="205740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5pPr>
            <a:lvl6pPr indent="-101600" marL="251460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6pPr>
            <a:lvl7pPr indent="-101600" marL="297180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7pPr>
            <a:lvl8pPr indent="-101600" marL="342900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8pPr>
            <a:lvl9pPr indent="-101600" marL="388620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Shape 7"/>
          <p:cNvSpPr/>
          <p:nvPr/>
        </p:nvSpPr>
        <p:spPr>
          <a:xfrm>
            <a:off y="0" x="0"/>
            <a:ext cy="5143499" cx="3135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" name="Shape 8"/>
          <p:cNvSpPr/>
          <p:nvPr/>
        </p:nvSpPr>
        <p:spPr>
          <a:xfrm>
            <a:off y="4533900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>
            <a:off y="3924300" x="3175"/>
            <a:ext cy="609600" cx="635000"/>
          </a:xfrm>
          <a:custGeom>
            <a:pathLst>
              <a:path w="400" extrusionOk="0" h="512">
                <a:moveTo>
                  <a:pt y="512" x="400"/>
                </a:moveTo>
                <a:lnTo>
                  <a:pt y="0" x="2"/>
                </a:lnTo>
                <a:lnTo>
                  <a:pt y="0" x="0"/>
                </a:lnTo>
                <a:lnTo>
                  <a:pt y="512" x="0"/>
                </a:lnTo>
                <a:lnTo>
                  <a:pt y="512" x="40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y="2017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y="612225" x="8397875"/>
            <a:ext cy="607183" cx="746125"/>
          </a:xfrm>
          <a:custGeom>
            <a:pathLst>
              <a:path w="470" extrusionOk="0" h="602">
                <a:moveTo>
                  <a:pt y="0" x="0"/>
                </a:moveTo>
                <a:lnTo>
                  <a:pt y="602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9" name="Shape 7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5143499" cx="9143999"/>
          </a:xfrm>
          <a:prstGeom prst="rect">
            <a:avLst/>
          </a:prstGeom>
        </p:spPr>
      </p:pic>
      <p:sp>
        <p:nvSpPr>
          <p:cNvPr id="80" name="Shape 80"/>
          <p:cNvSpPr txBox="1"/>
          <p:nvPr>
            <p:ph type="title"/>
          </p:nvPr>
        </p:nvSpPr>
        <p:spPr>
          <a:xfrm>
            <a:off y="307573" x="-534050"/>
            <a:ext cy="1379099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sz="7200" lang="en"/>
              <a:t>The Planets!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3200" lang="en"/>
              <a:t>1. Mercury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1200150" x="457200"/>
            <a:ext cy="3630300" cx="3952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Its the closest planet to the sun</a:t>
            </a:r>
          </a:p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Its the smallest planet in our </a:t>
            </a:r>
            <a:r>
              <a:rPr u="sng" lang="en"/>
              <a:t>solar system 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86075" x="4530100"/>
            <a:ext cy="4156701" cx="415670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2. Venus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200150" x="457200"/>
            <a:ext cy="3630300" cx="3708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Atmosphere is thick and poisonous</a:t>
            </a:r>
          </a:p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Second brightest object in sky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829300" x="4313525"/>
            <a:ext cy="3484899" cx="45739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3. Earth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1200150" x="457200"/>
            <a:ext cy="3630300" cx="39117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Its what we’re standing on</a:t>
            </a:r>
          </a:p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Is </a:t>
            </a:r>
            <a:r>
              <a:rPr u="sng" lang="en"/>
              <a:t>habitable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756600" x="4632951"/>
            <a:ext cy="3630300" cx="41648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4. Mars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y="1200150" x="457200"/>
            <a:ext cy="3630300" cx="407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Known as the “</a:t>
            </a:r>
            <a:r>
              <a:rPr u="sng" lang="en"/>
              <a:t>Red Planet</a:t>
            </a:r>
            <a:r>
              <a:rPr lang="en"/>
              <a:t>”</a:t>
            </a:r>
          </a:p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Lots of rocks and has no water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704537" x="4952375"/>
            <a:ext cy="3734423" cx="373442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5. Jupiter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1200150" x="457200"/>
            <a:ext cy="3630300" cx="4074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Has a giant </a:t>
            </a:r>
            <a:r>
              <a:rPr u="sng" lang="en"/>
              <a:t>red spot</a:t>
            </a:r>
          </a:p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Has 63 moons</a:t>
            </a:r>
          </a:p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Largest planet</a:t>
            </a:r>
          </a:p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u="sng" lang="en"/>
              <a:t>Gas planet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47025" x="4755928"/>
            <a:ext cy="4449450" cx="393087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1344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6. Saturn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1200150" x="457200"/>
            <a:ext cy="3630300" cx="4175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Its rings are made of ice and rock</a:t>
            </a:r>
          </a:p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Has 53 moons</a:t>
            </a:r>
          </a:p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Gas planet</a:t>
            </a:r>
          </a:p>
          <a:p>
            <a:pPr rtl="0" lvl="0" indent="0" marL="0">
              <a:spcBef>
                <a:spcPts val="0"/>
              </a:spcBef>
              <a:buNone/>
            </a:pPr>
            <a:r>
              <a:t/>
            </a:r>
            <a:endParaRPr u="sng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991875" x="4771900"/>
            <a:ext cy="3159750" cx="40616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7. Uranus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1200150" x="457200"/>
            <a:ext cy="3630300" cx="3870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Uranus’s seasons last longer than 20 years</a:t>
            </a:r>
          </a:p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Has 9 rings</a:t>
            </a:r>
          </a:p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Gas planet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613412" x="4328150"/>
            <a:ext cy="3916675" cx="45618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n"/>
              <a:t>8. Neptune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1200150" x="457200"/>
            <a:ext cy="3630300" cx="4175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60 Earths could fit in Neptune</a:t>
            </a:r>
          </a:p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Windiest planet in our </a:t>
            </a:r>
            <a:r>
              <a:rPr u="sng" lang="en"/>
              <a:t>solar system</a:t>
            </a:r>
          </a:p>
          <a:p>
            <a:pPr rtl="0" lvl="0" indent="-4318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Gas planet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77437" x="4841250"/>
            <a:ext cy="4388623" cx="38455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