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60"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8.xml" Type="http://schemas.openxmlformats.org/officeDocument/2006/relationships/slide" Id="rId14"/><Relationship Target="presProps.xml" Type="http://schemas.openxmlformats.org/officeDocument/2006/relationships/presProps" Id="rId2"/><Relationship Target="slides/slide6.xml" Type="http://schemas.openxmlformats.org/officeDocument/2006/relationships/slide" Id="rId12"/><Relationship Target="slides/slide7.xml" Type="http://schemas.openxmlformats.org/officeDocument/2006/relationships/slide" Id="rId13"/><Relationship Target="theme/theme3.xml" Type="http://schemas.openxmlformats.org/officeDocument/2006/relationships/theme" Id="rId1"/><Relationship Target="slideMasters/slideMaster1.xml" Type="http://schemas.openxmlformats.org/officeDocument/2006/relationships/slideMaster" Id="rId4"/><Relationship Target="slides/slide4.xml" Type="http://schemas.openxmlformats.org/officeDocument/2006/relationships/slide" Id="rId10"/><Relationship Target="tableStyles.xml" Type="http://schemas.openxmlformats.org/officeDocument/2006/relationships/tableStyles" Id="rId3"/><Relationship Target="slides/slide5.xml" Type="http://schemas.openxmlformats.org/officeDocument/2006/relationships/slide" Id="rId11"/><Relationship Target="slides/slide3.xml" Type="http://schemas.openxmlformats.org/officeDocument/2006/relationships/slide" Id="rId9"/><Relationship Target="notesMasters/notesMaster1.xml" Type="http://schemas.openxmlformats.org/officeDocument/2006/relationships/notesMaster" Id="rId6"/><Relationship Target="slideMasters/slideMaster2.xml" Type="http://schemas.openxmlformats.org/officeDocument/2006/relationships/slideMaster" Id="rId5"/><Relationship Target="slides/slide2.xml" Type="http://schemas.openxmlformats.org/officeDocument/2006/relationships/slide" Id="rId8"/><Relationship Target="slides/slide1.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1" name="Shape 91"/>
        <p:cNvGrpSpPr/>
        <p:nvPr/>
      </p:nvGrpSpPr>
      <p:grpSpPr>
        <a:xfrm>
          <a:off y="0" x="0"/>
          <a:ext cy="0" cx="0"/>
          <a:chOff y="0" x="0"/>
          <a:chExt cy="0" cx="0"/>
        </a:xfrm>
      </p:grpSpPr>
      <p:sp>
        <p:nvSpPr>
          <p:cNvPr id="92" name="Shape 9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93" name="Shape 93"/>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This is the title page of the powerpoint for this week.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8" name="Shape 98"/>
        <p:cNvGrpSpPr/>
        <p:nvPr/>
      </p:nvGrpSpPr>
      <p:grpSpPr>
        <a:xfrm>
          <a:off y="0" x="0"/>
          <a:ext cy="0" cx="0"/>
          <a:chOff y="0" x="0"/>
          <a:chExt cy="0" cx="0"/>
        </a:xfrm>
      </p:grpSpPr>
      <p:sp>
        <p:nvSpPr>
          <p:cNvPr id="99" name="Shape 9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00" name="Shape 10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These are the lesson objectives and what the students will learn from the lessons of this week.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5" name="Shape 105"/>
        <p:cNvGrpSpPr/>
        <p:nvPr/>
      </p:nvGrpSpPr>
      <p:grpSpPr>
        <a:xfrm>
          <a:off y="0" x="0"/>
          <a:ext cy="0" cx="0"/>
          <a:chOff y="0" x="0"/>
          <a:chExt cy="0" cx="0"/>
        </a:xfrm>
      </p:grpSpPr>
      <p:sp>
        <p:nvSpPr>
          <p:cNvPr id="106" name="Shape 10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07" name="Shape 107"/>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 The other group is animals</a:t>
            </a:r>
          </a:p>
          <a:p>
            <a:pPr rtl="0" lvl="0">
              <a:spcBef>
                <a:spcPts val="0"/>
              </a:spcBef>
              <a:buNone/>
            </a:pPr>
            <a:r>
              <a:rPr lang="en"/>
              <a:t>• Main difference is that plants do not move while animals do</a:t>
            </a:r>
          </a:p>
          <a:p>
            <a:pPr rtl="0" lvl="0">
              <a:spcBef>
                <a:spcPts val="0"/>
              </a:spcBef>
              <a:buNone/>
            </a:pPr>
            <a:r>
              <a:rPr lang="en"/>
              <a:t>• Plants produce their own food while animals hunt for food</a:t>
            </a:r>
          </a:p>
          <a:p>
            <a:pPr rtl="0" lvl="0">
              <a:spcBef>
                <a:spcPts val="0"/>
              </a:spcBef>
              <a:buNone/>
            </a:pPr>
            <a:r>
              <a:rPr lang="en"/>
              <a:t>• Photosynthesis is the process in which plants produce food</a:t>
            </a:r>
          </a:p>
          <a:p>
            <a:pPr rtl="0"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2" name="Shape 112"/>
        <p:cNvGrpSpPr/>
        <p:nvPr/>
      </p:nvGrpSpPr>
      <p:grpSpPr>
        <a:xfrm>
          <a:off y="0" x="0"/>
          <a:ext cy="0" cx="0"/>
          <a:chOff y="0" x="0"/>
          <a:chExt cy="0" cx="0"/>
        </a:xfrm>
      </p:grpSpPr>
      <p:sp>
        <p:nvSpPr>
          <p:cNvPr id="113" name="Shape 11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14" name="Shape 11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 </a:t>
            </a:r>
            <a:r>
              <a:rPr sz="1000" lang="en">
                <a:solidFill>
                  <a:schemeClr val="dk1"/>
                </a:solidFill>
              </a:rPr>
              <a:t>Thorned plants provide beauty, food and function.</a:t>
            </a:r>
          </a:p>
          <a:p>
            <a:pPr rtl="0" lvl="0">
              <a:spcBef>
                <a:spcPts val="0"/>
              </a:spcBef>
              <a:buNone/>
            </a:pPr>
            <a:r>
              <a:rPr sz="1000" lang="en">
                <a:solidFill>
                  <a:schemeClr val="dk1"/>
                </a:solidFill>
              </a:rPr>
              <a:t>• Because plants are incapable of fleeing from attackers, they need defenses. Some of these defenses are physical, like thorns. Other defenses are inducible, and generally chemical in nature (and also one of the reasons we get such a plethora of drugs from plants). </a:t>
            </a:r>
          </a:p>
          <a:p>
            <a:pPr rtl="0" lvl="0">
              <a:spcBef>
                <a:spcPts val="0"/>
              </a:spcBef>
              <a:buNone/>
            </a:pPr>
            <a:r>
              <a:t/>
            </a:r>
            <a:endParaRPr sz="10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9" name="Shape 119"/>
        <p:cNvGrpSpPr/>
        <p:nvPr/>
      </p:nvGrpSpPr>
      <p:grpSpPr>
        <a:xfrm>
          <a:off y="0" x="0"/>
          <a:ext cy="0" cx="0"/>
          <a:chOff y="0" x="0"/>
          <a:chExt cy="0" cx="0"/>
        </a:xfrm>
      </p:grpSpPr>
      <p:sp>
        <p:nvSpPr>
          <p:cNvPr id="120" name="Shape 12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21" name="Shape 12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 Stems may be both soft and hard</a:t>
            </a:r>
          </a:p>
          <a:p>
            <a:pPr rtl="0"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6" name="Shape 126"/>
        <p:cNvGrpSpPr/>
        <p:nvPr/>
      </p:nvGrpSpPr>
      <p:grpSpPr>
        <a:xfrm>
          <a:off y="0" x="0"/>
          <a:ext cy="0" cx="0"/>
          <a:chOff y="0" x="0"/>
          <a:chExt cy="0" cx="0"/>
        </a:xfrm>
      </p:grpSpPr>
      <p:sp>
        <p:nvSpPr>
          <p:cNvPr id="127" name="Shape 12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28" name="Shape 12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 Plants like beets or potatoes have roots that function as food and water storages</a:t>
            </a:r>
          </a:p>
          <a:p>
            <a:pPr rtl="0"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3" name="Shape 133"/>
        <p:cNvGrpSpPr/>
        <p:nvPr/>
      </p:nvGrpSpPr>
      <p:grpSpPr>
        <a:xfrm>
          <a:off y="0" x="0"/>
          <a:ext cy="0" cx="0"/>
          <a:chOff y="0" x="0"/>
          <a:chExt cy="0" cx="0"/>
        </a:xfrm>
      </p:grpSpPr>
      <p:sp>
        <p:nvSpPr>
          <p:cNvPr id="134" name="Shape 13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35" name="Shape 13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 Petals may be scented</a:t>
            </a:r>
          </a:p>
          <a:p>
            <a:pPr rtl="0" lvl="0">
              <a:spcBef>
                <a:spcPts val="0"/>
              </a:spcBef>
              <a:buNone/>
            </a:pPr>
            <a:r>
              <a:rPr lang="en"/>
              <a:t>• The petals protect female and male reproductive parts of flowers</a:t>
            </a:r>
          </a:p>
          <a:p>
            <a:pPr rtl="0"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0" name="Shape 140"/>
        <p:cNvGrpSpPr/>
        <p:nvPr/>
      </p:nvGrpSpPr>
      <p:grpSpPr>
        <a:xfrm>
          <a:off y="0" x="0"/>
          <a:ext cy="0" cx="0"/>
          <a:chOff y="0" x="0"/>
          <a:chExt cy="0" cx="0"/>
        </a:xfrm>
      </p:grpSpPr>
      <p:sp>
        <p:nvSpPr>
          <p:cNvPr id="141" name="Shape 14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42" name="Shape 14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2.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type="ctrTitle"/>
          </p:nvPr>
        </p:nvSpPr>
        <p:spPr>
          <a:xfrm>
            <a:off y="1583342" x="685800"/>
            <a:ext cy="1159856" cx="7772400"/>
          </a:xfrm>
          <a:prstGeom prst="rect">
            <a:avLst/>
          </a:prstGeom>
        </p:spPr>
        <p:txBody>
          <a:bodyPr bIns="91425" rIns="91425" lIns="91425" tIns="91425" anchor="b" anchorCtr="0"/>
          <a:lstStyle>
            <a:lvl1pPr algn="ctr" indent="304800">
              <a:spcBef>
                <a:spcPts val="0"/>
              </a:spcBef>
              <a:buSzPct val="100000"/>
              <a:defRPr sz="4800"/>
            </a:lvl1pPr>
            <a:lvl2pPr algn="ctr" indent="304800">
              <a:spcBef>
                <a:spcPts val="0"/>
              </a:spcBef>
              <a:buSzPct val="100000"/>
              <a:defRPr sz="4800"/>
            </a:lvl2pPr>
            <a:lvl3pPr algn="ctr" indent="304800">
              <a:spcBef>
                <a:spcPts val="0"/>
              </a:spcBef>
              <a:buSzPct val="100000"/>
              <a:defRPr sz="4800"/>
            </a:lvl3pPr>
            <a:lvl4pPr algn="ctr" indent="304800">
              <a:spcBef>
                <a:spcPts val="0"/>
              </a:spcBef>
              <a:buSzPct val="100000"/>
              <a:defRPr sz="4800"/>
            </a:lvl4pPr>
            <a:lvl5pPr algn="ctr" indent="304800">
              <a:spcBef>
                <a:spcPts val="0"/>
              </a:spcBef>
              <a:buSzPct val="100000"/>
              <a:defRPr sz="4800"/>
            </a:lvl5pPr>
            <a:lvl6pPr algn="ctr" indent="304800">
              <a:spcBef>
                <a:spcPts val="0"/>
              </a:spcBef>
              <a:buSzPct val="100000"/>
              <a:defRPr sz="4800"/>
            </a:lvl6pPr>
            <a:lvl7pPr algn="ctr" indent="304800">
              <a:spcBef>
                <a:spcPts val="0"/>
              </a:spcBef>
              <a:buSzPct val="100000"/>
              <a:defRPr sz="4800"/>
            </a:lvl7pPr>
            <a:lvl8pPr algn="ctr" indent="304800">
              <a:spcBef>
                <a:spcPts val="0"/>
              </a:spcBef>
              <a:buSzPct val="100000"/>
              <a:defRPr sz="4800"/>
            </a:lvl8pPr>
            <a:lvl9pPr algn="ctr" indent="304800">
              <a:spcBef>
                <a:spcPts val="0"/>
              </a:spcBef>
              <a:buSzPct val="100000"/>
              <a:defRPr sz="4800"/>
            </a:lvl9pPr>
          </a:lstStyle>
          <a:p/>
        </p:txBody>
      </p:sp>
      <p:sp>
        <p:nvSpPr>
          <p:cNvPr id="9" name="Shape 9"/>
          <p:cNvSpPr txBox="1"/>
          <p:nvPr>
            <p:ph idx="1" type="subTitle"/>
          </p:nvPr>
        </p:nvSpPr>
        <p:spPr>
          <a:xfrm>
            <a:off y="2840053" x="685800"/>
            <a:ext cy="784737" cx="7772400"/>
          </a:xfrm>
          <a:prstGeom prst="rect">
            <a:avLst/>
          </a:prstGeom>
        </p:spPr>
        <p:txBody>
          <a:bodyPr bIns="91425" rIns="91425" lIns="91425" tIns="91425" anchor="t" anchorCtr="0"/>
          <a:lstStyle>
            <a:lvl1pPr algn="ctr" marL="0">
              <a:spcBef>
                <a:spcPts val="0"/>
              </a:spcBef>
              <a:buClr>
                <a:schemeClr val="dk2"/>
              </a:buClr>
              <a:buNone/>
              <a:defRPr>
                <a:solidFill>
                  <a:schemeClr val="dk2"/>
                </a:solidFill>
              </a:defRPr>
            </a:lvl1pPr>
            <a:lvl2pPr algn="ctr" indent="190500" marL="0">
              <a:spcBef>
                <a:spcPts val="0"/>
              </a:spcBef>
              <a:buClr>
                <a:schemeClr val="dk2"/>
              </a:buClr>
              <a:buSzPct val="100000"/>
              <a:buNone/>
              <a:defRPr sz="3000">
                <a:solidFill>
                  <a:schemeClr val="dk2"/>
                </a:solidFill>
              </a:defRPr>
            </a:lvl2pPr>
            <a:lvl3pPr algn="ctr" indent="190500" marL="0">
              <a:spcBef>
                <a:spcPts val="0"/>
              </a:spcBef>
              <a:buClr>
                <a:schemeClr val="dk2"/>
              </a:buClr>
              <a:buSzPct val="100000"/>
              <a:buNone/>
              <a:defRPr sz="3000">
                <a:solidFill>
                  <a:schemeClr val="dk2"/>
                </a:solidFill>
              </a:defRPr>
            </a:lvl3pPr>
            <a:lvl4pPr algn="ctr" indent="190500" marL="0">
              <a:spcBef>
                <a:spcPts val="0"/>
              </a:spcBef>
              <a:buClr>
                <a:schemeClr val="dk2"/>
              </a:buClr>
              <a:buSzPct val="100000"/>
              <a:buNone/>
              <a:defRPr sz="3000">
                <a:solidFill>
                  <a:schemeClr val="dk2"/>
                </a:solidFill>
              </a:defRPr>
            </a:lvl4pPr>
            <a:lvl5pPr algn="ctr" indent="190500" marL="0">
              <a:spcBef>
                <a:spcPts val="0"/>
              </a:spcBef>
              <a:buClr>
                <a:schemeClr val="dk2"/>
              </a:buClr>
              <a:buSzPct val="100000"/>
              <a:buNone/>
              <a:defRPr sz="3000">
                <a:solidFill>
                  <a:schemeClr val="dk2"/>
                </a:solidFill>
              </a:defRPr>
            </a:lvl5pPr>
            <a:lvl6pPr algn="ctr" indent="190500" marL="0">
              <a:spcBef>
                <a:spcPts val="0"/>
              </a:spcBef>
              <a:buClr>
                <a:schemeClr val="dk2"/>
              </a:buClr>
              <a:buSzPct val="100000"/>
              <a:buNone/>
              <a:defRPr sz="3000">
                <a:solidFill>
                  <a:schemeClr val="dk2"/>
                </a:solidFill>
              </a:defRPr>
            </a:lvl6pPr>
            <a:lvl7pPr algn="ctr" indent="190500" marL="0">
              <a:spcBef>
                <a:spcPts val="0"/>
              </a:spcBef>
              <a:buClr>
                <a:schemeClr val="dk2"/>
              </a:buClr>
              <a:buSzPct val="100000"/>
              <a:buNone/>
              <a:defRPr sz="3000">
                <a:solidFill>
                  <a:schemeClr val="dk2"/>
                </a:solidFill>
              </a:defRPr>
            </a:lvl7pPr>
            <a:lvl8pPr algn="ctr" indent="190500" marL="0">
              <a:spcBef>
                <a:spcPts val="0"/>
              </a:spcBef>
              <a:buClr>
                <a:schemeClr val="dk2"/>
              </a:buClr>
              <a:buSzPct val="100000"/>
              <a:buNone/>
              <a:defRPr sz="3000">
                <a:solidFill>
                  <a:schemeClr val="dk2"/>
                </a:solidFill>
              </a:defRPr>
            </a:lvl8pPr>
            <a:lvl9pPr algn="ctr" indent="190500" marL="0">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8" name="Shape 58"/>
        <p:cNvGrpSpPr/>
        <p:nvPr/>
      </p:nvGrpSpPr>
      <p:grpSpPr>
        <a:xfrm>
          <a:off y="0" x="0"/>
          <a:ext cy="0" cx="0"/>
          <a:chOff y="0" x="0"/>
          <a:chExt cy="0" cx="0"/>
        </a:xfrm>
      </p:grpSpPr>
      <p:sp>
        <p:nvSpPr>
          <p:cNvPr id="59" name="Shape 59"/>
          <p:cNvSpPr/>
          <p:nvPr/>
        </p:nvSpPr>
        <p:spPr>
          <a:xfrm>
            <a:off y="-1078" x="0"/>
            <a:ext cy="1144199" cx="9144000"/>
          </a:xfrm>
          <a:prstGeom prst="rect">
            <a:avLst/>
          </a:prstGeom>
          <a:solidFill>
            <a:schemeClr val="dk2">
              <a:alpha val="20000"/>
            </a:schemeClr>
          </a:solidFill>
          <a:ln>
            <a:noFill/>
          </a:ln>
        </p:spPr>
        <p:txBody>
          <a:bodyPr bIns="45700" rIns="91425" lIns="91425" tIns="45700" anchor="ctr" anchorCtr="0">
            <a:noAutofit/>
          </a:bodyPr>
          <a:lstStyle/>
          <a:p>
            <a:pPr>
              <a:spcBef>
                <a:spcPts val="0"/>
              </a:spcBef>
              <a:buNone/>
            </a:pPr>
            <a:r>
              <a:t/>
            </a:r>
            <a:endParaRPr/>
          </a:p>
        </p:txBody>
      </p:sp>
      <p:grpSp>
        <p:nvGrpSpPr>
          <p:cNvPr id="60" name="Shape 60"/>
          <p:cNvGrpSpPr/>
          <p:nvPr/>
        </p:nvGrpSpPr>
        <p:grpSpPr>
          <a:xfrm>
            <a:off y="-1078" x="0"/>
            <a:ext cy="5144627" cx="649180"/>
            <a:chOff y="-1438" x="0"/>
            <a:chExt cy="6859503" cx="649180"/>
          </a:xfrm>
        </p:grpSpPr>
        <p:sp>
          <p:nvSpPr>
            <p:cNvPr id="61" name="Shape 61"/>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0"/>
              </a:schemeClr>
            </a:solidFill>
            <a:ln>
              <a:noFill/>
            </a:ln>
          </p:spPr>
          <p:txBody>
            <a:bodyPr bIns="45700" rIns="91425" lIns="91425" tIns="45700" anchor="ctr" anchorCtr="0">
              <a:noAutofit/>
            </a:bodyPr>
            <a:lstStyle/>
            <a:p>
              <a:pPr>
                <a:spcBef>
                  <a:spcPts val="0"/>
                </a:spcBef>
                <a:buNone/>
              </a:pPr>
              <a:r>
                <a:t/>
              </a:r>
              <a:endParaRPr/>
            </a:p>
          </p:txBody>
        </p:sp>
        <p:sp>
          <p:nvSpPr>
            <p:cNvPr id="62" name="Shape 62"/>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0"/>
              </a:schemeClr>
            </a:solidFill>
            <a:ln>
              <a:noFill/>
            </a:ln>
          </p:spPr>
          <p:txBody>
            <a:bodyPr bIns="45700" rIns="91425" lIns="91425" tIns="45700" anchor="ctr" anchorCtr="0">
              <a:noAutofit/>
            </a:bodyPr>
            <a:lstStyle/>
            <a:p>
              <a:pPr>
                <a:spcBef>
                  <a:spcPts val="0"/>
                </a:spcBef>
                <a:buNone/>
              </a:pPr>
              <a:r>
                <a:t/>
              </a:r>
              <a:endParaRPr/>
            </a:p>
          </p:txBody>
        </p:sp>
      </p:grpSp>
      <p:grpSp>
        <p:nvGrpSpPr>
          <p:cNvPr id="63" name="Shape 63"/>
          <p:cNvGrpSpPr/>
          <p:nvPr/>
        </p:nvGrpSpPr>
        <p:grpSpPr>
          <a:xfrm flipH="1">
            <a:off y="0" x="8494493"/>
            <a:ext cy="5144627" cx="649180"/>
            <a:chOff y="-1438" x="0"/>
            <a:chExt cy="6859503" cx="649180"/>
          </a:xfrm>
        </p:grpSpPr>
        <p:sp>
          <p:nvSpPr>
            <p:cNvPr id="64" name="Shape 64"/>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0"/>
              </a:schemeClr>
            </a:solidFill>
            <a:ln>
              <a:noFill/>
            </a:ln>
          </p:spPr>
          <p:txBody>
            <a:bodyPr bIns="45700" rIns="91425" lIns="91425" tIns="45700" anchor="ctr" anchorCtr="0">
              <a:noAutofit/>
            </a:bodyPr>
            <a:lstStyle/>
            <a:p>
              <a:pPr>
                <a:spcBef>
                  <a:spcPts val="0"/>
                </a:spcBef>
                <a:buNone/>
              </a:pPr>
              <a:r>
                <a:t/>
              </a:r>
              <a:endParaRPr/>
            </a:p>
          </p:txBody>
        </p:sp>
        <p:sp>
          <p:nvSpPr>
            <p:cNvPr id="65" name="Shape 65"/>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0"/>
              </a:schemeClr>
            </a:solidFill>
            <a:ln>
              <a:noFill/>
            </a:ln>
          </p:spPr>
          <p:txBody>
            <a:bodyPr bIns="45700" rIns="91425" lIns="91425" tIns="45700" anchor="ctr" anchorCtr="0">
              <a:noAutofit/>
            </a:bodyPr>
            <a:lstStyle/>
            <a:p>
              <a:pPr>
                <a:spcBef>
                  <a:spcPts val="0"/>
                </a:spcBef>
                <a:buNone/>
              </a:pPr>
              <a:r>
                <a:t/>
              </a:r>
              <a:endParaRPr/>
            </a:p>
          </p:txBody>
        </p:sp>
      </p:grpSp>
      <p:sp>
        <p:nvSpPr>
          <p:cNvPr id="66" name="Shape 66"/>
          <p:cNvSpPr/>
          <p:nvPr/>
        </p:nvSpPr>
        <p:spPr>
          <a:xfrm>
            <a:off y="4743450" x="0"/>
            <a:ext cy="401099" cx="9144000"/>
          </a:xfrm>
          <a:prstGeom prst="rect">
            <a:avLst/>
          </a:prstGeom>
          <a:solidFill>
            <a:schemeClr val="dk1">
              <a:alpha val="14900"/>
            </a:schemeClr>
          </a:solidFill>
          <a:ln>
            <a:noFill/>
          </a:ln>
        </p:spPr>
        <p:txBody>
          <a:bodyPr bIns="45700" rIns="91425" lIns="91425" tIns="45700" anchor="ctr" anchorCtr="0">
            <a:noAutofit/>
          </a:bodyPr>
          <a:lstStyle/>
          <a:p>
            <a:pPr>
              <a:spcBef>
                <a:spcPts val="0"/>
              </a:spcBef>
              <a:buNone/>
            </a:pPr>
            <a:r>
              <a:t/>
            </a:r>
            <a:endParaRPr/>
          </a:p>
        </p:txBody>
      </p:sp>
      <p:sp>
        <p:nvSpPr>
          <p:cNvPr id="67" name="Shape 67"/>
          <p:cNvSpPr txBox="1"/>
          <p:nvPr>
            <p:ph type="title"/>
          </p:nvPr>
        </p:nvSpPr>
        <p:spPr>
          <a:xfrm>
            <a:off y="205978" x="457200"/>
            <a:ext cy="857400" cx="8229600"/>
          </a:xfrm>
          <a:prstGeom prst="rect">
            <a:avLst/>
          </a:prstGeom>
        </p:spPr>
        <p:txBody>
          <a:bodyPr bIns="91425" rIns="91425" lIns="91425" t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8" name="Shape 68"/>
        <p:cNvGrpSpPr/>
        <p:nvPr/>
      </p:nvGrpSpPr>
      <p:grpSpPr>
        <a:xfrm>
          <a:off y="0" x="0"/>
          <a:ext cy="0" cx="0"/>
          <a:chOff y="0" x="0"/>
          <a:chExt cy="0" cx="0"/>
        </a:xfrm>
      </p:grpSpPr>
      <p:sp>
        <p:nvSpPr>
          <p:cNvPr id="69" name="Shape 69"/>
          <p:cNvSpPr/>
          <p:nvPr/>
        </p:nvSpPr>
        <p:spPr>
          <a:xfrm>
            <a:off y="-1078" x="0"/>
            <a:ext cy="1144199" cx="9144000"/>
          </a:xfrm>
          <a:prstGeom prst="rect">
            <a:avLst/>
          </a:prstGeom>
          <a:solidFill>
            <a:schemeClr val="dk2">
              <a:alpha val="20000"/>
            </a:schemeClr>
          </a:solidFill>
          <a:ln>
            <a:noFill/>
          </a:ln>
        </p:spPr>
        <p:txBody>
          <a:bodyPr bIns="45700" rIns="91425" lIns="91425" tIns="45700" anchor="ctr" anchorCtr="0">
            <a:noAutofit/>
          </a:bodyPr>
          <a:lstStyle/>
          <a:p>
            <a:pPr>
              <a:spcBef>
                <a:spcPts val="0"/>
              </a:spcBef>
              <a:buNone/>
            </a:pPr>
            <a:r>
              <a:t/>
            </a:r>
            <a:endParaRPr/>
          </a:p>
        </p:txBody>
      </p:sp>
      <p:grpSp>
        <p:nvGrpSpPr>
          <p:cNvPr id="70" name="Shape 70"/>
          <p:cNvGrpSpPr/>
          <p:nvPr/>
        </p:nvGrpSpPr>
        <p:grpSpPr>
          <a:xfrm>
            <a:off y="-1078" x="0"/>
            <a:ext cy="5144627" cx="649180"/>
            <a:chOff y="-1438" x="0"/>
            <a:chExt cy="6859503" cx="649180"/>
          </a:xfrm>
        </p:grpSpPr>
        <p:sp>
          <p:nvSpPr>
            <p:cNvPr id="71" name="Shape 71"/>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0"/>
              </a:schemeClr>
            </a:solidFill>
            <a:ln>
              <a:noFill/>
            </a:ln>
          </p:spPr>
          <p:txBody>
            <a:bodyPr bIns="45700" rIns="91425" lIns="91425" tIns="45700" anchor="ctr" anchorCtr="0">
              <a:noAutofit/>
            </a:bodyPr>
            <a:lstStyle/>
            <a:p>
              <a:pPr>
                <a:spcBef>
                  <a:spcPts val="0"/>
                </a:spcBef>
                <a:buNone/>
              </a:pPr>
              <a:r>
                <a:t/>
              </a:r>
              <a:endParaRPr/>
            </a:p>
          </p:txBody>
        </p:sp>
        <p:sp>
          <p:nvSpPr>
            <p:cNvPr id="72" name="Shape 72"/>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0"/>
              </a:schemeClr>
            </a:solidFill>
            <a:ln>
              <a:noFill/>
            </a:ln>
          </p:spPr>
          <p:txBody>
            <a:bodyPr bIns="45700" rIns="91425" lIns="91425" tIns="45700" anchor="ctr" anchorCtr="0">
              <a:noAutofit/>
            </a:bodyPr>
            <a:lstStyle/>
            <a:p>
              <a:pPr>
                <a:spcBef>
                  <a:spcPts val="0"/>
                </a:spcBef>
                <a:buNone/>
              </a:pPr>
              <a:r>
                <a:t/>
              </a:r>
              <a:endParaRPr/>
            </a:p>
          </p:txBody>
        </p:sp>
      </p:grpSp>
      <p:grpSp>
        <p:nvGrpSpPr>
          <p:cNvPr id="73" name="Shape 73"/>
          <p:cNvGrpSpPr/>
          <p:nvPr/>
        </p:nvGrpSpPr>
        <p:grpSpPr>
          <a:xfrm flipH="1">
            <a:off y="0" x="8494493"/>
            <a:ext cy="5144627" cx="649180"/>
            <a:chOff y="-1438" x="0"/>
            <a:chExt cy="6859503" cx="649180"/>
          </a:xfrm>
        </p:grpSpPr>
        <p:sp>
          <p:nvSpPr>
            <p:cNvPr id="74" name="Shape 74"/>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0"/>
              </a:schemeClr>
            </a:solidFill>
            <a:ln>
              <a:noFill/>
            </a:ln>
          </p:spPr>
          <p:txBody>
            <a:bodyPr bIns="45700" rIns="91425" lIns="91425" tIns="45700" anchor="ctr" anchorCtr="0">
              <a:noAutofit/>
            </a:bodyPr>
            <a:lstStyle/>
            <a:p>
              <a:pPr>
                <a:spcBef>
                  <a:spcPts val="0"/>
                </a:spcBef>
                <a:buNone/>
              </a:pPr>
              <a:r>
                <a:t/>
              </a:r>
              <a:endParaRPr/>
            </a:p>
          </p:txBody>
        </p:sp>
        <p:sp>
          <p:nvSpPr>
            <p:cNvPr id="75" name="Shape 75"/>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0"/>
              </a:schemeClr>
            </a:solidFill>
            <a:ln>
              <a:noFill/>
            </a:ln>
          </p:spPr>
          <p:txBody>
            <a:bodyPr bIns="45700" rIns="91425" lIns="91425" tIns="45700" anchor="ctr" anchorCtr="0">
              <a:noAutofit/>
            </a:bodyPr>
            <a:lstStyle/>
            <a:p>
              <a:pPr>
                <a:spcBef>
                  <a:spcPts val="0"/>
                </a:spcBef>
                <a:buNone/>
              </a:pPr>
              <a:r>
                <a:t/>
              </a:r>
              <a:endParaRPr/>
            </a:p>
          </p:txBody>
        </p:sp>
      </p:grpSp>
      <p:sp>
        <p:nvSpPr>
          <p:cNvPr id="76" name="Shape 76"/>
          <p:cNvSpPr/>
          <p:nvPr/>
        </p:nvSpPr>
        <p:spPr>
          <a:xfrm>
            <a:off y="4743450" x="0"/>
            <a:ext cy="401099" cx="9144000"/>
          </a:xfrm>
          <a:prstGeom prst="rect">
            <a:avLst/>
          </a:prstGeom>
          <a:solidFill>
            <a:schemeClr val="dk1">
              <a:alpha val="14900"/>
            </a:schemeClr>
          </a:solidFill>
          <a:ln>
            <a:noFill/>
          </a:ln>
        </p:spPr>
        <p:txBody>
          <a:bodyPr bIns="45700" rIns="91425" lIns="91425" tIns="45700" anchor="ctr" anchorCtr="0">
            <a:noAutofit/>
          </a:bodyPr>
          <a:lstStyle/>
          <a:p>
            <a:pPr>
              <a:spcBef>
                <a:spcPts val="0"/>
              </a:spcBef>
              <a:buNone/>
            </a:pPr>
            <a:r>
              <a:t/>
            </a:r>
            <a:endParaRPr/>
          </a:p>
        </p:txBody>
      </p:sp>
      <p:sp>
        <p:nvSpPr>
          <p:cNvPr id="77" name="Shape 77"/>
          <p:cNvSpPr txBox="1"/>
          <p:nvPr>
            <p:ph idx="1" type="body"/>
          </p:nvPr>
        </p:nvSpPr>
        <p:spPr>
          <a:xfrm>
            <a:off y="4406309" x="457200"/>
            <a:ext cy="519599" cx="8229600"/>
          </a:xfrm>
          <a:prstGeom prst="rect">
            <a:avLst/>
          </a:prstGeom>
        </p:spPr>
        <p:txBody>
          <a:bodyPr bIns="91425" rIns="91425" lIns="91425" tIns="91425" anchor="t" anchorCtr="0"/>
          <a:lstStyle>
            <a:lvl1pPr algn="ctr" rtl="0" indent="-171450" marL="285750">
              <a:spcBef>
                <a:spcPts val="0"/>
              </a:spcBef>
              <a:buClr>
                <a:schemeClr val="lt2"/>
              </a:buClr>
              <a:buSzPct val="100000"/>
              <a:buNone/>
              <a:defRPr sz="1800">
                <a:solidFill>
                  <a:schemeClr val="lt2"/>
                </a:solidFill>
              </a:defRPr>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8" name="Shape 78"/>
        <p:cNvGrpSpPr/>
        <p:nvPr/>
      </p:nvGrpSpPr>
      <p:grpSpPr>
        <a:xfrm>
          <a:off y="0" x="0"/>
          <a:ext cy="0" cx="0"/>
          <a:chOff y="0" x="0"/>
          <a:chExt cy="0" cx="0"/>
        </a:xfrm>
      </p:grpSpPr>
      <p:sp>
        <p:nvSpPr>
          <p:cNvPr id="79" name="Shape 79"/>
          <p:cNvSpPr/>
          <p:nvPr/>
        </p:nvSpPr>
        <p:spPr>
          <a:xfrm>
            <a:off y="-1078" x="0"/>
            <a:ext cy="1144199" cx="9144000"/>
          </a:xfrm>
          <a:prstGeom prst="rect">
            <a:avLst/>
          </a:prstGeom>
          <a:solidFill>
            <a:schemeClr val="dk2">
              <a:alpha val="20000"/>
            </a:schemeClr>
          </a:solidFill>
          <a:ln>
            <a:noFill/>
          </a:ln>
        </p:spPr>
        <p:txBody>
          <a:bodyPr bIns="45700" rIns="91425" lIns="91425" tIns="45700" anchor="ctr" anchorCtr="0">
            <a:noAutofit/>
          </a:bodyPr>
          <a:lstStyle/>
          <a:p>
            <a:pPr>
              <a:spcBef>
                <a:spcPts val="0"/>
              </a:spcBef>
              <a:buNone/>
            </a:pPr>
            <a:r>
              <a:t/>
            </a:r>
            <a:endParaRPr/>
          </a:p>
        </p:txBody>
      </p:sp>
      <p:grpSp>
        <p:nvGrpSpPr>
          <p:cNvPr id="80" name="Shape 80"/>
          <p:cNvGrpSpPr/>
          <p:nvPr/>
        </p:nvGrpSpPr>
        <p:grpSpPr>
          <a:xfrm>
            <a:off y="-1078" x="0"/>
            <a:ext cy="5144627" cx="649180"/>
            <a:chOff y="-1438" x="0"/>
            <a:chExt cy="6859503" cx="649180"/>
          </a:xfrm>
        </p:grpSpPr>
        <p:sp>
          <p:nvSpPr>
            <p:cNvPr id="81" name="Shape 81"/>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0"/>
              </a:schemeClr>
            </a:solidFill>
            <a:ln>
              <a:noFill/>
            </a:ln>
          </p:spPr>
          <p:txBody>
            <a:bodyPr bIns="45700" rIns="91425" lIns="91425" tIns="45700" anchor="ctr" anchorCtr="0">
              <a:noAutofit/>
            </a:bodyPr>
            <a:lstStyle/>
            <a:p>
              <a:pPr>
                <a:spcBef>
                  <a:spcPts val="0"/>
                </a:spcBef>
                <a:buNone/>
              </a:pPr>
              <a:r>
                <a:t/>
              </a:r>
              <a:endParaRPr/>
            </a:p>
          </p:txBody>
        </p:sp>
        <p:sp>
          <p:nvSpPr>
            <p:cNvPr id="82" name="Shape 82"/>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0"/>
              </a:schemeClr>
            </a:solidFill>
            <a:ln>
              <a:noFill/>
            </a:ln>
          </p:spPr>
          <p:txBody>
            <a:bodyPr bIns="45700" rIns="91425" lIns="91425" tIns="45700" anchor="ctr" anchorCtr="0">
              <a:noAutofit/>
            </a:bodyPr>
            <a:lstStyle/>
            <a:p>
              <a:pPr>
                <a:spcBef>
                  <a:spcPts val="0"/>
                </a:spcBef>
                <a:buNone/>
              </a:pPr>
              <a:r>
                <a:t/>
              </a:r>
              <a:endParaRPr/>
            </a:p>
          </p:txBody>
        </p:sp>
      </p:grpSp>
      <p:grpSp>
        <p:nvGrpSpPr>
          <p:cNvPr id="83" name="Shape 83"/>
          <p:cNvGrpSpPr/>
          <p:nvPr/>
        </p:nvGrpSpPr>
        <p:grpSpPr>
          <a:xfrm flipH="1">
            <a:off y="0" x="8494493"/>
            <a:ext cy="5144627" cx="649180"/>
            <a:chOff y="-1438" x="0"/>
            <a:chExt cy="6859503" cx="649180"/>
          </a:xfrm>
        </p:grpSpPr>
        <p:sp>
          <p:nvSpPr>
            <p:cNvPr id="84" name="Shape 84"/>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0"/>
              </a:schemeClr>
            </a:solidFill>
            <a:ln>
              <a:noFill/>
            </a:ln>
          </p:spPr>
          <p:txBody>
            <a:bodyPr bIns="45700" rIns="91425" lIns="91425" tIns="45700" anchor="ctr" anchorCtr="0">
              <a:noAutofit/>
            </a:bodyPr>
            <a:lstStyle/>
            <a:p>
              <a:pPr>
                <a:spcBef>
                  <a:spcPts val="0"/>
                </a:spcBef>
                <a:buNone/>
              </a:pPr>
              <a:r>
                <a:t/>
              </a:r>
              <a:endParaRPr/>
            </a:p>
          </p:txBody>
        </p:sp>
        <p:sp>
          <p:nvSpPr>
            <p:cNvPr id="85" name="Shape 85"/>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0"/>
              </a:schemeClr>
            </a:solidFill>
            <a:ln>
              <a:noFill/>
            </a:ln>
          </p:spPr>
          <p:txBody>
            <a:bodyPr bIns="45700" rIns="91425" lIns="91425" tIns="45700" anchor="ctr" anchorCtr="0">
              <a:noAutofit/>
            </a:bodyPr>
            <a:lstStyle/>
            <a:p>
              <a:pPr>
                <a:spcBef>
                  <a:spcPts val="0"/>
                </a:spcBef>
                <a:buNone/>
              </a:pPr>
              <a:r>
                <a:t/>
              </a:r>
              <a:endParaRPr/>
            </a:p>
          </p:txBody>
        </p:sp>
      </p:grpSp>
      <p:sp>
        <p:nvSpPr>
          <p:cNvPr id="86" name="Shape 86"/>
          <p:cNvSpPr/>
          <p:nvPr/>
        </p:nvSpPr>
        <p:spPr>
          <a:xfrm>
            <a:off y="4743450" x="0"/>
            <a:ext cy="401099" cx="9144000"/>
          </a:xfrm>
          <a:prstGeom prst="rect">
            <a:avLst/>
          </a:prstGeom>
          <a:solidFill>
            <a:schemeClr val="dk1">
              <a:alpha val="14900"/>
            </a:schemeClr>
          </a:solidFill>
          <a:ln>
            <a:noFill/>
          </a:ln>
        </p:spPr>
        <p:txBody>
          <a:bodyPr bIns="45700" rIns="91425" lIns="91425" tIns="45700" anchor="ctr" anchorCtr="0">
            <a:noAutofit/>
          </a:bodyPr>
          <a:lstStyle/>
          <a:p>
            <a:pPr>
              <a:spcBef>
                <a:spcPts val="0"/>
              </a:spcBef>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a:off y="1200150" x="457200"/>
            <a:ext cy="3725680" cx="8229600"/>
          </a:xfrm>
          <a:prstGeom prst="rect">
            <a:avLst/>
          </a:prstGeom>
        </p:spPr>
        <p:txBody>
          <a:bodyPr bIns="91425" rIns="91425" lIns="91425" tIns="91425" anchor="t" anchorCtr="0"/>
          <a:lstStyle>
            <a:lvl1pPr>
              <a:spcBef>
                <a:spcPts val="0"/>
              </a:spcBef>
              <a:defRPr/>
            </a:lvl1pPr>
            <a:lvl2pPr indent="457200">
              <a:spcBef>
                <a:spcPts val="0"/>
              </a:spcBef>
              <a:defRPr/>
            </a:lvl2pPr>
            <a:lvl3pPr indent="914400">
              <a:spcBef>
                <a:spcPts val="0"/>
              </a:spcBef>
              <a:defRPr/>
            </a:lvl3pPr>
            <a:lvl4pPr indent="1371600">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a:off y="1200150" x="457200"/>
            <a:ext cy="3725680" cx="3994525"/>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2" type="body"/>
          </p:nvPr>
        </p:nvSpPr>
        <p:spPr>
          <a:xfrm>
            <a:off y="1200150" x="4692273"/>
            <a:ext cy="3725680" cx="3994525"/>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4406309" x="457200"/>
            <a:ext cy="519520" cx="8229600"/>
          </a:xfrm>
          <a:prstGeom prst="rect">
            <a:avLst/>
          </a:prstGeom>
        </p:spPr>
        <p:txBody>
          <a:bodyPr bIns="91425" rIns="91425" lIns="91425" tIns="91425" anchor="t" anchorCtr="0"/>
          <a:lstStyle>
            <a:lvl1pPr algn="ctr" indent="-171450" marL="285750">
              <a:spcBef>
                <a:spcPts val="36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5" name="Shape 25"/>
        <p:cNvGrpSpPr/>
        <p:nvPr/>
      </p:nvGrpSpPr>
      <p:grpSpPr>
        <a:xfrm>
          <a:off y="0" x="0"/>
          <a:ext cy="0" cx="0"/>
          <a:chOff y="0" x="0"/>
          <a:chExt cy="0" cx="0"/>
        </a:xfrm>
      </p:grpSpPr>
      <p:sp>
        <p:nvSpPr>
          <p:cNvPr id="26" name="Shape 26"/>
          <p:cNvSpPr/>
          <p:nvPr/>
        </p:nvSpPr>
        <p:spPr>
          <a:xfrm>
            <a:off y="1200150" x="0"/>
            <a:ext cy="2743199" cx="9144000"/>
          </a:xfrm>
          <a:prstGeom prst="rect">
            <a:avLst/>
          </a:prstGeom>
          <a:solidFill>
            <a:schemeClr val="dk1">
              <a:alpha val="20000"/>
            </a:schemeClr>
          </a:solidFill>
          <a:ln>
            <a:noFill/>
          </a:ln>
        </p:spPr>
        <p:txBody>
          <a:bodyPr bIns="45700" rIns="91425" lIns="91425" tIns="45700" anchor="ctr" anchorCtr="0">
            <a:noAutofit/>
          </a:bodyPr>
          <a:lstStyle/>
          <a:p>
            <a:pPr>
              <a:spcBef>
                <a:spcPts val="0"/>
              </a:spcBef>
              <a:buNone/>
            </a:pPr>
            <a:r>
              <a:t/>
            </a:r>
            <a:endParaRPr/>
          </a:p>
        </p:txBody>
      </p:sp>
      <p:grpSp>
        <p:nvGrpSpPr>
          <p:cNvPr id="27" name="Shape 27"/>
          <p:cNvGrpSpPr/>
          <p:nvPr/>
        </p:nvGrpSpPr>
        <p:grpSpPr>
          <a:xfrm>
            <a:off y="-1078" x="0"/>
            <a:ext cy="5144627" cx="1827407"/>
            <a:chOff y="-1438" x="0"/>
            <a:chExt cy="6859503" cx="798029"/>
          </a:xfrm>
        </p:grpSpPr>
        <p:sp>
          <p:nvSpPr>
            <p:cNvPr id="28" name="Shape 28"/>
            <p:cNvSpPr/>
            <p:nvPr/>
          </p:nvSpPr>
          <p:spPr>
            <a:xfrm>
              <a:off y="-1438" x="0"/>
              <a:ext cy="6858065" cx="798029"/>
            </a:xfrm>
            <a:custGeom>
              <a:pathLst>
                <a:path w="500332" extrusionOk="0" h="6875253">
                  <a:moveTo>
                    <a:pt y="0" x="0"/>
                  </a:moveTo>
                  <a:lnTo>
                    <a:pt y="0" x="500332"/>
                  </a:lnTo>
                  <a:lnTo>
                    <a:pt y="6875253" x="301925"/>
                  </a:lnTo>
                  <a:lnTo>
                    <a:pt y="6875253" x="0"/>
                  </a:lnTo>
                  <a:lnTo>
                    <a:pt y="0" x="0"/>
                  </a:lnTo>
                  <a:close/>
                </a:path>
              </a:pathLst>
            </a:custGeom>
            <a:solidFill>
              <a:schemeClr val="dk2">
                <a:alpha val="20000"/>
              </a:schemeClr>
            </a:solidFill>
            <a:ln>
              <a:noFill/>
            </a:ln>
          </p:spPr>
          <p:txBody>
            <a:bodyPr bIns="45700" rIns="91425" lIns="91425" tIns="45700" anchor="ctr" anchorCtr="0">
              <a:noAutofit/>
            </a:bodyPr>
            <a:lstStyle/>
            <a:p>
              <a:pPr>
                <a:spcBef>
                  <a:spcPts val="0"/>
                </a:spcBef>
                <a:buNone/>
              </a:pPr>
              <a:r>
                <a:t/>
              </a:r>
              <a:endParaRPr/>
            </a:p>
          </p:txBody>
        </p:sp>
        <p:sp>
          <p:nvSpPr>
            <p:cNvPr id="29" name="Shape 29"/>
            <p:cNvSpPr/>
            <p:nvPr/>
          </p:nvSpPr>
          <p:spPr>
            <a:xfrm>
              <a:off y="0" x="0"/>
              <a:ext cy="6858065" cx="399014"/>
            </a:xfrm>
            <a:custGeom>
              <a:pathLst>
                <a:path w="500332" extrusionOk="0" h="6875253">
                  <a:moveTo>
                    <a:pt y="0" x="0"/>
                  </a:moveTo>
                  <a:lnTo>
                    <a:pt y="0" x="500332"/>
                  </a:lnTo>
                  <a:lnTo>
                    <a:pt y="6875253" x="301925"/>
                  </a:lnTo>
                  <a:lnTo>
                    <a:pt y="6875253" x="0"/>
                  </a:lnTo>
                  <a:lnTo>
                    <a:pt y="0" x="0"/>
                  </a:lnTo>
                  <a:close/>
                </a:path>
              </a:pathLst>
            </a:custGeom>
            <a:solidFill>
              <a:schemeClr val="dk2">
                <a:alpha val="9800"/>
              </a:schemeClr>
            </a:solidFill>
            <a:ln>
              <a:noFill/>
            </a:ln>
          </p:spPr>
          <p:txBody>
            <a:bodyPr bIns="45700" rIns="91425" lIns="91425" tIns="45700" anchor="ctr" anchorCtr="0">
              <a:noAutofit/>
            </a:bodyPr>
            <a:lstStyle/>
            <a:p>
              <a:pPr>
                <a:spcBef>
                  <a:spcPts val="0"/>
                </a:spcBef>
                <a:buNone/>
              </a:pPr>
              <a:r>
                <a:t/>
              </a:r>
              <a:endParaRPr/>
            </a:p>
          </p:txBody>
        </p:sp>
      </p:grpSp>
      <p:grpSp>
        <p:nvGrpSpPr>
          <p:cNvPr id="30" name="Shape 30"/>
          <p:cNvGrpSpPr/>
          <p:nvPr/>
        </p:nvGrpSpPr>
        <p:grpSpPr>
          <a:xfrm flipH="1">
            <a:off y="0" x="7316591"/>
            <a:ext cy="5144627" cx="1827407"/>
            <a:chOff y="-1438" x="0"/>
            <a:chExt cy="6859503" cx="798029"/>
          </a:xfrm>
        </p:grpSpPr>
        <p:sp>
          <p:nvSpPr>
            <p:cNvPr id="31" name="Shape 31"/>
            <p:cNvSpPr/>
            <p:nvPr/>
          </p:nvSpPr>
          <p:spPr>
            <a:xfrm>
              <a:off y="-1438" x="0"/>
              <a:ext cy="6858065" cx="798029"/>
            </a:xfrm>
            <a:custGeom>
              <a:pathLst>
                <a:path w="500332" extrusionOk="0" h="6875253">
                  <a:moveTo>
                    <a:pt y="0" x="0"/>
                  </a:moveTo>
                  <a:lnTo>
                    <a:pt y="0" x="500332"/>
                  </a:lnTo>
                  <a:lnTo>
                    <a:pt y="6875253" x="301925"/>
                  </a:lnTo>
                  <a:lnTo>
                    <a:pt y="6875253" x="0"/>
                  </a:lnTo>
                  <a:lnTo>
                    <a:pt y="0" x="0"/>
                  </a:lnTo>
                  <a:close/>
                </a:path>
              </a:pathLst>
            </a:custGeom>
            <a:solidFill>
              <a:schemeClr val="dk2">
                <a:alpha val="20000"/>
              </a:schemeClr>
            </a:solidFill>
            <a:ln>
              <a:noFill/>
            </a:ln>
          </p:spPr>
          <p:txBody>
            <a:bodyPr bIns="45700" rIns="91425" lIns="91425" tIns="45700" anchor="ctr" anchorCtr="0">
              <a:noAutofit/>
            </a:bodyPr>
            <a:lstStyle/>
            <a:p>
              <a:pPr>
                <a:spcBef>
                  <a:spcPts val="0"/>
                </a:spcBef>
                <a:buNone/>
              </a:pPr>
              <a:r>
                <a:t/>
              </a:r>
              <a:endParaRPr/>
            </a:p>
          </p:txBody>
        </p:sp>
        <p:sp>
          <p:nvSpPr>
            <p:cNvPr id="32" name="Shape 32"/>
            <p:cNvSpPr/>
            <p:nvPr/>
          </p:nvSpPr>
          <p:spPr>
            <a:xfrm>
              <a:off y="0" x="0"/>
              <a:ext cy="6858065" cx="399014"/>
            </a:xfrm>
            <a:custGeom>
              <a:pathLst>
                <a:path w="500332" extrusionOk="0" h="6875253">
                  <a:moveTo>
                    <a:pt y="0" x="0"/>
                  </a:moveTo>
                  <a:lnTo>
                    <a:pt y="0" x="500332"/>
                  </a:lnTo>
                  <a:lnTo>
                    <a:pt y="6875253" x="301925"/>
                  </a:lnTo>
                  <a:lnTo>
                    <a:pt y="6875253" x="0"/>
                  </a:lnTo>
                  <a:lnTo>
                    <a:pt y="0" x="0"/>
                  </a:lnTo>
                  <a:close/>
                </a:path>
              </a:pathLst>
            </a:custGeom>
            <a:solidFill>
              <a:schemeClr val="dk2">
                <a:alpha val="9800"/>
              </a:schemeClr>
            </a:solidFill>
            <a:ln>
              <a:noFill/>
            </a:ln>
          </p:spPr>
          <p:txBody>
            <a:bodyPr bIns="45700" rIns="91425" lIns="91425" tIns="45700" anchor="ctr" anchorCtr="0">
              <a:noAutofit/>
            </a:bodyPr>
            <a:lstStyle/>
            <a:p>
              <a:pPr>
                <a:spcBef>
                  <a:spcPts val="0"/>
                </a:spcBef>
                <a:buNone/>
              </a:pPr>
              <a:r>
                <a:t/>
              </a:r>
              <a:endParaRPr/>
            </a:p>
          </p:txBody>
        </p:sp>
      </p:grpSp>
      <p:sp>
        <p:nvSpPr>
          <p:cNvPr id="33" name="Shape 33"/>
          <p:cNvSpPr txBox="1"/>
          <p:nvPr>
            <p:ph type="ctrTitle"/>
          </p:nvPr>
        </p:nvSpPr>
        <p:spPr>
          <a:xfrm>
            <a:off y="1568184" x="685800"/>
            <a:ext cy="1238099" cx="7772400"/>
          </a:xfrm>
          <a:prstGeom prst="rect">
            <a:avLst/>
          </a:prstGeom>
        </p:spPr>
        <p:txBody>
          <a:bodyPr bIns="91425" rIns="91425" lIns="91425" tIns="91425" anchor="b" anchorCtr="0"/>
          <a:lstStyle>
            <a:lvl1pPr algn="ctr" rtl="0" indent="304800">
              <a:spcBef>
                <a:spcPts val="0"/>
              </a:spcBef>
              <a:buSzPct val="100000"/>
              <a:defRPr sz="4800"/>
            </a:lvl1pPr>
            <a:lvl2pPr algn="ctr" rtl="0" indent="304800">
              <a:spcBef>
                <a:spcPts val="0"/>
              </a:spcBef>
              <a:buSzPct val="100000"/>
              <a:defRPr sz="4800"/>
            </a:lvl2pPr>
            <a:lvl3pPr algn="ctr" rtl="0" indent="304800">
              <a:spcBef>
                <a:spcPts val="0"/>
              </a:spcBef>
              <a:buSzPct val="100000"/>
              <a:defRPr sz="4800"/>
            </a:lvl3pPr>
            <a:lvl4pPr algn="ctr" rtl="0" indent="304800">
              <a:spcBef>
                <a:spcPts val="0"/>
              </a:spcBef>
              <a:buSzPct val="100000"/>
              <a:defRPr sz="4800"/>
            </a:lvl4pPr>
            <a:lvl5pPr algn="ctr" rtl="0" indent="304800">
              <a:spcBef>
                <a:spcPts val="0"/>
              </a:spcBef>
              <a:buSzPct val="100000"/>
              <a:defRPr sz="4800"/>
            </a:lvl5pPr>
            <a:lvl6pPr algn="ctr" rtl="0" indent="304800">
              <a:spcBef>
                <a:spcPts val="0"/>
              </a:spcBef>
              <a:buSzPct val="100000"/>
              <a:defRPr sz="4800"/>
            </a:lvl6pPr>
            <a:lvl7pPr algn="ctr" rtl="0" indent="304800">
              <a:spcBef>
                <a:spcPts val="0"/>
              </a:spcBef>
              <a:buSzPct val="100000"/>
              <a:defRPr sz="4800"/>
            </a:lvl7pPr>
            <a:lvl8pPr algn="ctr" rtl="0" indent="304800">
              <a:spcBef>
                <a:spcPts val="0"/>
              </a:spcBef>
              <a:buSzPct val="100000"/>
              <a:defRPr sz="4800"/>
            </a:lvl8pPr>
            <a:lvl9pPr algn="ctr" rtl="0" indent="304800">
              <a:spcBef>
                <a:spcPts val="0"/>
              </a:spcBef>
              <a:buSzPct val="100000"/>
              <a:defRPr sz="4800"/>
            </a:lvl9pPr>
          </a:lstStyle>
          <a:p/>
        </p:txBody>
      </p:sp>
      <p:sp>
        <p:nvSpPr>
          <p:cNvPr id="34" name="Shape 34"/>
          <p:cNvSpPr txBox="1"/>
          <p:nvPr>
            <p:ph idx="1" type="subTitle"/>
          </p:nvPr>
        </p:nvSpPr>
        <p:spPr>
          <a:xfrm>
            <a:off y="2914650" x="685800"/>
            <a:ext cy="658500" cx="7772400"/>
          </a:xfrm>
          <a:prstGeom prst="rect">
            <a:avLst/>
          </a:prstGeom>
        </p:spPr>
        <p:txBody>
          <a:bodyPr bIns="91425" rIns="91425" lIns="91425" tIns="91425" anchor="t" anchorCtr="0"/>
          <a:lstStyle>
            <a:lvl1pPr algn="ctr" rtl="0" indent="152400" marL="0">
              <a:spcBef>
                <a:spcPts val="0"/>
              </a:spcBef>
              <a:buClr>
                <a:schemeClr val="lt2"/>
              </a:buClr>
              <a:buSzPct val="100000"/>
              <a:buNone/>
              <a:defRPr sz="2400">
                <a:solidFill>
                  <a:schemeClr val="lt2"/>
                </a:solidFill>
              </a:defRPr>
            </a:lvl1pPr>
            <a:lvl2pPr algn="ctr" rtl="0" indent="152400" marL="0">
              <a:spcBef>
                <a:spcPts val="0"/>
              </a:spcBef>
              <a:buClr>
                <a:schemeClr val="lt2"/>
              </a:buClr>
              <a:buNone/>
              <a:defRPr>
                <a:solidFill>
                  <a:schemeClr val="lt2"/>
                </a:solidFill>
              </a:defRPr>
            </a:lvl2pPr>
            <a:lvl3pPr algn="ctr" rtl="0" indent="152400" marL="0">
              <a:spcBef>
                <a:spcPts val="0"/>
              </a:spcBef>
              <a:buClr>
                <a:schemeClr val="lt2"/>
              </a:buClr>
              <a:buNone/>
              <a:defRPr>
                <a:solidFill>
                  <a:schemeClr val="lt2"/>
                </a:solidFill>
              </a:defRPr>
            </a:lvl3pPr>
            <a:lvl4pPr algn="ctr" rtl="0" indent="152400" marL="0">
              <a:spcBef>
                <a:spcPts val="0"/>
              </a:spcBef>
              <a:buClr>
                <a:schemeClr val="lt2"/>
              </a:buClr>
              <a:buSzPct val="100000"/>
              <a:buNone/>
              <a:defRPr sz="2400">
                <a:solidFill>
                  <a:schemeClr val="lt2"/>
                </a:solidFill>
              </a:defRPr>
            </a:lvl4pPr>
            <a:lvl5pPr algn="ctr" rtl="0" indent="152400" marL="0">
              <a:spcBef>
                <a:spcPts val="0"/>
              </a:spcBef>
              <a:buClr>
                <a:schemeClr val="lt2"/>
              </a:buClr>
              <a:buSzPct val="100000"/>
              <a:buNone/>
              <a:defRPr sz="2400">
                <a:solidFill>
                  <a:schemeClr val="lt2"/>
                </a:solidFill>
              </a:defRPr>
            </a:lvl5pPr>
            <a:lvl6pPr algn="ctr" rtl="0" indent="152400" marL="0">
              <a:spcBef>
                <a:spcPts val="0"/>
              </a:spcBef>
              <a:buClr>
                <a:schemeClr val="lt2"/>
              </a:buClr>
              <a:buSzPct val="100000"/>
              <a:buNone/>
              <a:defRPr sz="2400">
                <a:solidFill>
                  <a:schemeClr val="lt2"/>
                </a:solidFill>
              </a:defRPr>
            </a:lvl6pPr>
            <a:lvl7pPr algn="ctr" rtl="0" indent="152400" marL="0">
              <a:spcBef>
                <a:spcPts val="0"/>
              </a:spcBef>
              <a:buClr>
                <a:schemeClr val="lt2"/>
              </a:buClr>
              <a:buSzPct val="100000"/>
              <a:buNone/>
              <a:defRPr sz="2400">
                <a:solidFill>
                  <a:schemeClr val="lt2"/>
                </a:solidFill>
              </a:defRPr>
            </a:lvl7pPr>
            <a:lvl8pPr algn="ctr" rtl="0" indent="152400" marL="0">
              <a:spcBef>
                <a:spcPts val="0"/>
              </a:spcBef>
              <a:buClr>
                <a:schemeClr val="lt2"/>
              </a:buClr>
              <a:buSzPct val="100000"/>
              <a:buNone/>
              <a:defRPr sz="2400">
                <a:solidFill>
                  <a:schemeClr val="lt2"/>
                </a:solidFill>
              </a:defRPr>
            </a:lvl8pPr>
            <a:lvl9pPr algn="ctr" rtl="0" indent="152400" marL="0">
              <a:spcBef>
                <a:spcPts val="0"/>
              </a:spcBef>
              <a:buClr>
                <a:schemeClr val="lt2"/>
              </a:buClr>
              <a:buSzPct val="100000"/>
              <a:buNone/>
              <a:defRPr sz="2400">
                <a:solidFill>
                  <a:schemeClr val="lt2"/>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35" name="Shape 35"/>
        <p:cNvGrpSpPr/>
        <p:nvPr/>
      </p:nvGrpSpPr>
      <p:grpSpPr>
        <a:xfrm>
          <a:off y="0" x="0"/>
          <a:ext cy="0" cx="0"/>
          <a:chOff y="0" x="0"/>
          <a:chExt cy="0" cx="0"/>
        </a:xfrm>
      </p:grpSpPr>
      <p:sp>
        <p:nvSpPr>
          <p:cNvPr id="36" name="Shape 36"/>
          <p:cNvSpPr/>
          <p:nvPr/>
        </p:nvSpPr>
        <p:spPr>
          <a:xfrm>
            <a:off y="-1078" x="0"/>
            <a:ext cy="1144199" cx="9144000"/>
          </a:xfrm>
          <a:prstGeom prst="rect">
            <a:avLst/>
          </a:prstGeom>
          <a:solidFill>
            <a:schemeClr val="dk2">
              <a:alpha val="20000"/>
            </a:schemeClr>
          </a:solidFill>
          <a:ln>
            <a:noFill/>
          </a:ln>
        </p:spPr>
        <p:txBody>
          <a:bodyPr bIns="45700" rIns="91425" lIns="91425" tIns="45700" anchor="ctr" anchorCtr="0">
            <a:noAutofit/>
          </a:bodyPr>
          <a:lstStyle/>
          <a:p>
            <a:pPr>
              <a:spcBef>
                <a:spcPts val="0"/>
              </a:spcBef>
              <a:buNone/>
            </a:pPr>
            <a:r>
              <a:t/>
            </a:r>
            <a:endParaRPr/>
          </a:p>
        </p:txBody>
      </p:sp>
      <p:grpSp>
        <p:nvGrpSpPr>
          <p:cNvPr id="37" name="Shape 37"/>
          <p:cNvGrpSpPr/>
          <p:nvPr/>
        </p:nvGrpSpPr>
        <p:grpSpPr>
          <a:xfrm>
            <a:off y="-1078" x="0"/>
            <a:ext cy="5144627" cx="649180"/>
            <a:chOff y="-1438" x="0"/>
            <a:chExt cy="6859503" cx="649180"/>
          </a:xfrm>
        </p:grpSpPr>
        <p:sp>
          <p:nvSpPr>
            <p:cNvPr id="38" name="Shape 38"/>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rgbClr val="5A6378">
                <a:alpha val="9800"/>
              </a:srgbClr>
            </a:solidFill>
            <a:ln>
              <a:noFill/>
            </a:ln>
          </p:spPr>
          <p:txBody>
            <a:bodyPr bIns="45700" rIns="91425" lIns="91425" tIns="45700" anchor="ctr" anchorCtr="0">
              <a:noAutofit/>
            </a:bodyPr>
            <a:lstStyle/>
            <a:p>
              <a:pPr>
                <a:spcBef>
                  <a:spcPts val="0"/>
                </a:spcBef>
                <a:buNone/>
              </a:pPr>
              <a:r>
                <a:t/>
              </a:r>
              <a:endParaRPr/>
            </a:p>
          </p:txBody>
        </p:sp>
        <p:sp>
          <p:nvSpPr>
            <p:cNvPr id="39" name="Shape 39"/>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0"/>
              </a:schemeClr>
            </a:solidFill>
            <a:ln>
              <a:noFill/>
            </a:ln>
          </p:spPr>
          <p:txBody>
            <a:bodyPr bIns="45700" rIns="91425" lIns="91425" tIns="45700" anchor="ctr" anchorCtr="0">
              <a:noAutofit/>
            </a:bodyPr>
            <a:lstStyle/>
            <a:p>
              <a:pPr>
                <a:spcBef>
                  <a:spcPts val="0"/>
                </a:spcBef>
                <a:buNone/>
              </a:pPr>
              <a:r>
                <a:t/>
              </a:r>
              <a:endParaRPr/>
            </a:p>
          </p:txBody>
        </p:sp>
      </p:grpSp>
      <p:grpSp>
        <p:nvGrpSpPr>
          <p:cNvPr id="40" name="Shape 40"/>
          <p:cNvGrpSpPr/>
          <p:nvPr/>
        </p:nvGrpSpPr>
        <p:grpSpPr>
          <a:xfrm flipH="1">
            <a:off y="0" x="8494493"/>
            <a:ext cy="5144627" cx="649180"/>
            <a:chOff y="-1438" x="0"/>
            <a:chExt cy="6859503" cx="649180"/>
          </a:xfrm>
        </p:grpSpPr>
        <p:sp>
          <p:nvSpPr>
            <p:cNvPr id="41" name="Shape 41"/>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rgbClr val="5A6378">
                <a:alpha val="9800"/>
              </a:srgbClr>
            </a:solidFill>
            <a:ln>
              <a:noFill/>
            </a:ln>
          </p:spPr>
          <p:txBody>
            <a:bodyPr bIns="45700" rIns="91425" lIns="91425" tIns="45700" anchor="ctr" anchorCtr="0">
              <a:noAutofit/>
            </a:bodyPr>
            <a:lstStyle/>
            <a:p>
              <a:pPr>
                <a:spcBef>
                  <a:spcPts val="0"/>
                </a:spcBef>
                <a:buNone/>
              </a:pPr>
              <a:r>
                <a:t/>
              </a:r>
              <a:endParaRPr/>
            </a:p>
          </p:txBody>
        </p:sp>
        <p:sp>
          <p:nvSpPr>
            <p:cNvPr id="42" name="Shape 42"/>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0"/>
              </a:schemeClr>
            </a:solidFill>
            <a:ln>
              <a:noFill/>
            </a:ln>
          </p:spPr>
          <p:txBody>
            <a:bodyPr bIns="45700" rIns="91425" lIns="91425" tIns="45700" anchor="ctr" anchorCtr="0">
              <a:noAutofit/>
            </a:bodyPr>
            <a:lstStyle/>
            <a:p>
              <a:pPr>
                <a:spcBef>
                  <a:spcPts val="0"/>
                </a:spcBef>
                <a:buNone/>
              </a:pPr>
              <a:r>
                <a:t/>
              </a:r>
              <a:endParaRPr/>
            </a:p>
          </p:txBody>
        </p:sp>
      </p:grpSp>
      <p:sp>
        <p:nvSpPr>
          <p:cNvPr id="43" name="Shape 43"/>
          <p:cNvSpPr/>
          <p:nvPr/>
        </p:nvSpPr>
        <p:spPr>
          <a:xfrm>
            <a:off y="4743450" x="0"/>
            <a:ext cy="401099" cx="9144000"/>
          </a:xfrm>
          <a:prstGeom prst="rect">
            <a:avLst/>
          </a:prstGeom>
          <a:solidFill>
            <a:schemeClr val="dk1">
              <a:alpha val="14900"/>
            </a:schemeClr>
          </a:solidFill>
          <a:ln>
            <a:noFill/>
          </a:ln>
        </p:spPr>
        <p:txBody>
          <a:bodyPr bIns="45700" rIns="91425" lIns="91425" tIns="45700" anchor="ctr" anchorCtr="0">
            <a:noAutofit/>
          </a:bodyPr>
          <a:lstStyle/>
          <a:p>
            <a:pPr>
              <a:spcBef>
                <a:spcPts val="0"/>
              </a:spcBef>
              <a:buNone/>
            </a:pPr>
            <a:r>
              <a:t/>
            </a:r>
            <a:endParaRPr/>
          </a:p>
        </p:txBody>
      </p:sp>
      <p:sp>
        <p:nvSpPr>
          <p:cNvPr id="44" name="Shape 44"/>
          <p:cNvSpPr txBox="1"/>
          <p:nvPr>
            <p:ph type="title"/>
          </p:nvPr>
        </p:nvSpPr>
        <p:spPr>
          <a:xfrm>
            <a:off y="205978" x="457200"/>
            <a:ext cy="857400" cx="8229600"/>
          </a:xfrm>
          <a:prstGeom prst="rect">
            <a:avLst/>
          </a:prstGeom>
        </p:spPr>
        <p:txBody>
          <a:bodyPr bIns="91425" rIns="91425" lIns="91425" t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5" name="Shape 45"/>
          <p:cNvSpPr txBox="1"/>
          <p:nvPr>
            <p:ph idx="1" type="body"/>
          </p:nvPr>
        </p:nvSpPr>
        <p:spPr>
          <a:xfrm>
            <a:off y="1200150" x="457200"/>
            <a:ext cy="3725699" cx="8229600"/>
          </a:xfrm>
          <a:prstGeom prst="rect">
            <a:avLst/>
          </a:prstGeom>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46" name="Shape 46"/>
        <p:cNvGrpSpPr/>
        <p:nvPr/>
      </p:nvGrpSpPr>
      <p:grpSpPr>
        <a:xfrm>
          <a:off y="0" x="0"/>
          <a:ext cy="0" cx="0"/>
          <a:chOff y="0" x="0"/>
          <a:chExt cy="0" cx="0"/>
        </a:xfrm>
      </p:grpSpPr>
      <p:sp>
        <p:nvSpPr>
          <p:cNvPr id="47" name="Shape 47"/>
          <p:cNvSpPr/>
          <p:nvPr/>
        </p:nvSpPr>
        <p:spPr>
          <a:xfrm>
            <a:off y="-1078" x="0"/>
            <a:ext cy="1144199" cx="9144000"/>
          </a:xfrm>
          <a:prstGeom prst="rect">
            <a:avLst/>
          </a:prstGeom>
          <a:solidFill>
            <a:schemeClr val="dk2">
              <a:alpha val="20000"/>
            </a:schemeClr>
          </a:solidFill>
          <a:ln>
            <a:noFill/>
          </a:ln>
        </p:spPr>
        <p:txBody>
          <a:bodyPr bIns="45700" rIns="91425" lIns="91425" tIns="45700" anchor="ctr" anchorCtr="0">
            <a:noAutofit/>
          </a:bodyPr>
          <a:lstStyle/>
          <a:p>
            <a:pPr>
              <a:spcBef>
                <a:spcPts val="0"/>
              </a:spcBef>
              <a:buNone/>
            </a:pPr>
            <a:r>
              <a:t/>
            </a:r>
            <a:endParaRPr/>
          </a:p>
        </p:txBody>
      </p:sp>
      <p:grpSp>
        <p:nvGrpSpPr>
          <p:cNvPr id="48" name="Shape 48"/>
          <p:cNvGrpSpPr/>
          <p:nvPr/>
        </p:nvGrpSpPr>
        <p:grpSpPr>
          <a:xfrm>
            <a:off y="-1078" x="0"/>
            <a:ext cy="5144627" cx="649180"/>
            <a:chOff y="-1438" x="0"/>
            <a:chExt cy="6859503" cx="649180"/>
          </a:xfrm>
        </p:grpSpPr>
        <p:sp>
          <p:nvSpPr>
            <p:cNvPr id="49" name="Shape 49"/>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0"/>
              </a:schemeClr>
            </a:solidFill>
            <a:ln>
              <a:noFill/>
            </a:ln>
          </p:spPr>
          <p:txBody>
            <a:bodyPr bIns="45700" rIns="91425" lIns="91425" tIns="45700" anchor="ctr" anchorCtr="0">
              <a:noAutofit/>
            </a:bodyPr>
            <a:lstStyle/>
            <a:p>
              <a:pPr>
                <a:spcBef>
                  <a:spcPts val="0"/>
                </a:spcBef>
                <a:buNone/>
              </a:pPr>
              <a:r>
                <a:t/>
              </a:r>
              <a:endParaRPr/>
            </a:p>
          </p:txBody>
        </p:sp>
        <p:sp>
          <p:nvSpPr>
            <p:cNvPr id="50" name="Shape 50"/>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0"/>
              </a:schemeClr>
            </a:solidFill>
            <a:ln>
              <a:noFill/>
            </a:ln>
          </p:spPr>
          <p:txBody>
            <a:bodyPr bIns="45700" rIns="91425" lIns="91425" tIns="45700" anchor="ctr" anchorCtr="0">
              <a:noAutofit/>
            </a:bodyPr>
            <a:lstStyle/>
            <a:p>
              <a:pPr>
                <a:spcBef>
                  <a:spcPts val="0"/>
                </a:spcBef>
                <a:buNone/>
              </a:pPr>
              <a:r>
                <a:t/>
              </a:r>
              <a:endParaRPr/>
            </a:p>
          </p:txBody>
        </p:sp>
      </p:grpSp>
      <p:grpSp>
        <p:nvGrpSpPr>
          <p:cNvPr id="51" name="Shape 51"/>
          <p:cNvGrpSpPr/>
          <p:nvPr/>
        </p:nvGrpSpPr>
        <p:grpSpPr>
          <a:xfrm flipH="1">
            <a:off y="0" x="8494493"/>
            <a:ext cy="5144627" cx="649180"/>
            <a:chOff y="-1438" x="0"/>
            <a:chExt cy="6859503" cx="649180"/>
          </a:xfrm>
        </p:grpSpPr>
        <p:sp>
          <p:nvSpPr>
            <p:cNvPr id="52" name="Shape 52"/>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rgbClr val="5A6378">
                <a:alpha val="9800"/>
              </a:srgbClr>
            </a:solidFill>
            <a:ln>
              <a:noFill/>
            </a:ln>
          </p:spPr>
          <p:txBody>
            <a:bodyPr bIns="45700" rIns="91425" lIns="91425" tIns="45700" anchor="ctr" anchorCtr="0">
              <a:noAutofit/>
            </a:bodyPr>
            <a:lstStyle/>
            <a:p>
              <a:pPr>
                <a:spcBef>
                  <a:spcPts val="0"/>
                </a:spcBef>
                <a:buNone/>
              </a:pPr>
              <a:r>
                <a:t/>
              </a:r>
              <a:endParaRPr/>
            </a:p>
          </p:txBody>
        </p:sp>
        <p:sp>
          <p:nvSpPr>
            <p:cNvPr id="53" name="Shape 53"/>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0"/>
              </a:schemeClr>
            </a:solidFill>
            <a:ln>
              <a:noFill/>
            </a:ln>
          </p:spPr>
          <p:txBody>
            <a:bodyPr bIns="45700" rIns="91425" lIns="91425" tIns="45700" anchor="ctr" anchorCtr="0">
              <a:noAutofit/>
            </a:bodyPr>
            <a:lstStyle/>
            <a:p>
              <a:pPr>
                <a:spcBef>
                  <a:spcPts val="0"/>
                </a:spcBef>
                <a:buNone/>
              </a:pPr>
              <a:r>
                <a:t/>
              </a:r>
              <a:endParaRPr/>
            </a:p>
          </p:txBody>
        </p:sp>
      </p:grpSp>
      <p:sp>
        <p:nvSpPr>
          <p:cNvPr id="54" name="Shape 54"/>
          <p:cNvSpPr/>
          <p:nvPr/>
        </p:nvSpPr>
        <p:spPr>
          <a:xfrm>
            <a:off y="4743450" x="0"/>
            <a:ext cy="401099" cx="9144000"/>
          </a:xfrm>
          <a:prstGeom prst="rect">
            <a:avLst/>
          </a:prstGeom>
          <a:solidFill>
            <a:schemeClr val="dk1">
              <a:alpha val="14900"/>
            </a:schemeClr>
          </a:solidFill>
          <a:ln>
            <a:noFill/>
          </a:ln>
        </p:spPr>
        <p:txBody>
          <a:bodyPr bIns="45700" rIns="91425" lIns="91425" tIns="45700" anchor="ctr" anchorCtr="0">
            <a:noAutofit/>
          </a:bodyPr>
          <a:lstStyle/>
          <a:p>
            <a:pPr>
              <a:spcBef>
                <a:spcPts val="0"/>
              </a:spcBef>
              <a:buNone/>
            </a:pPr>
            <a:r>
              <a:t/>
            </a:r>
            <a:endParaRPr/>
          </a:p>
        </p:txBody>
      </p:sp>
      <p:sp>
        <p:nvSpPr>
          <p:cNvPr id="55" name="Shape 55"/>
          <p:cNvSpPr txBox="1"/>
          <p:nvPr>
            <p:ph type="title"/>
          </p:nvPr>
        </p:nvSpPr>
        <p:spPr>
          <a:xfrm>
            <a:off y="205978" x="457200"/>
            <a:ext cy="857400" cx="8229600"/>
          </a:xfrm>
          <a:prstGeom prst="rect">
            <a:avLst/>
          </a:prstGeom>
        </p:spPr>
        <p:txBody>
          <a:bodyPr bIns="91425" rIns="91425" lIns="91425" t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6" name="Shape 56"/>
          <p:cNvSpPr txBox="1"/>
          <p:nvPr>
            <p:ph idx="1" type="body"/>
          </p:nvPr>
        </p:nvSpPr>
        <p:spPr>
          <a:xfrm>
            <a:off y="1200150" x="457200"/>
            <a:ext cy="3725699" cx="3994500"/>
          </a:xfrm>
          <a:prstGeom prst="rect">
            <a:avLst/>
          </a:prstGeom>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7" name="Shape 57"/>
          <p:cNvSpPr txBox="1"/>
          <p:nvPr>
            <p:ph idx="2" type="body"/>
          </p:nvPr>
        </p:nvSpPr>
        <p:spPr>
          <a:xfrm>
            <a:off y="1200150" x="4692273"/>
            <a:ext cy="3725699" cx="3994500"/>
          </a:xfrm>
          <a:prstGeom prst="rect">
            <a:avLst/>
          </a:prstGeom>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4.xml" Type="http://schemas.openxmlformats.org/officeDocument/2006/relationships/theme" Id="rId7"/></Relationships>
</file>

<file path=ppt/slideMasters/_rels/slideMaster2.xml.rels><?xml version="1.0" encoding="UTF-8" standalone="yes"?><Relationships xmlns="http://schemas.openxmlformats.org/package/2006/relationships"><Relationship Target="../slideLayouts/slideLayout8.xml" Type="http://schemas.openxmlformats.org/officeDocument/2006/relationships/slideLayout" Id="rId2"/><Relationship Target="../slideLayouts/slideLayout7.xml" Type="http://schemas.openxmlformats.org/officeDocument/2006/relationships/slideLayout" Id="rId1"/><Relationship Target="../slideLayouts/slideLayout10.xml" Type="http://schemas.openxmlformats.org/officeDocument/2006/relationships/slideLayout" Id="rId4"/><Relationship Target="../slideLayouts/slideLayout9.xml" Type="http://schemas.openxmlformats.org/officeDocument/2006/relationships/slideLayout" Id="rId3"/><Relationship Target="../slideLayouts/slideLayout12.xml" Type="http://schemas.openxmlformats.org/officeDocument/2006/relationships/slideLayout" Id="rId6"/><Relationship Target="../slideLayouts/slideLayout11.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250" cx="8229600"/>
          </a:xfrm>
          <a:prstGeom prst="rect">
            <a:avLst/>
          </a:prstGeom>
        </p:spPr>
        <p:txBody>
          <a:bodyPr bIns="91425" rIns="91425" lIns="91425" tIns="91425" anchor="b" anchorCtr="0"/>
          <a:lstStyle>
            <a:lvl1pPr marL="0">
              <a:spcBef>
                <a:spcPts val="0"/>
              </a:spcBef>
              <a:buClr>
                <a:schemeClr val="dk1"/>
              </a:buClr>
              <a:buSzPct val="100000"/>
              <a:buNone/>
              <a:defRPr b="1" sz="3600">
                <a:solidFill>
                  <a:schemeClr val="dk1"/>
                </a:solidFill>
              </a:defRPr>
            </a:lvl1pPr>
            <a:lvl2pPr indent="228600" marL="0">
              <a:spcBef>
                <a:spcPts val="0"/>
              </a:spcBef>
              <a:buClr>
                <a:schemeClr val="dk1"/>
              </a:buClr>
              <a:buSzPct val="100000"/>
              <a:buNone/>
              <a:defRPr b="1" sz="3600">
                <a:solidFill>
                  <a:schemeClr val="dk1"/>
                </a:solidFill>
              </a:defRPr>
            </a:lvl2pPr>
            <a:lvl3pPr indent="228600" marL="0">
              <a:spcBef>
                <a:spcPts val="0"/>
              </a:spcBef>
              <a:buClr>
                <a:schemeClr val="dk1"/>
              </a:buClr>
              <a:buSzPct val="100000"/>
              <a:buNone/>
              <a:defRPr b="1" sz="3600">
                <a:solidFill>
                  <a:schemeClr val="dk1"/>
                </a:solidFill>
              </a:defRPr>
            </a:lvl3pPr>
            <a:lvl4pPr indent="228600" marL="0">
              <a:spcBef>
                <a:spcPts val="0"/>
              </a:spcBef>
              <a:buClr>
                <a:schemeClr val="dk1"/>
              </a:buClr>
              <a:buSzPct val="100000"/>
              <a:buNone/>
              <a:defRPr b="1" sz="3600">
                <a:solidFill>
                  <a:schemeClr val="dk1"/>
                </a:solidFill>
              </a:defRPr>
            </a:lvl4pPr>
            <a:lvl5pPr indent="228600" marL="0">
              <a:spcBef>
                <a:spcPts val="0"/>
              </a:spcBef>
              <a:buClr>
                <a:schemeClr val="dk1"/>
              </a:buClr>
              <a:buSzPct val="100000"/>
              <a:buNone/>
              <a:defRPr b="1" sz="3600">
                <a:solidFill>
                  <a:schemeClr val="dk1"/>
                </a:solidFill>
              </a:defRPr>
            </a:lvl5pPr>
            <a:lvl6pPr indent="228600" marL="0">
              <a:spcBef>
                <a:spcPts val="0"/>
              </a:spcBef>
              <a:buClr>
                <a:schemeClr val="dk1"/>
              </a:buClr>
              <a:buSzPct val="100000"/>
              <a:buNone/>
              <a:defRPr b="1" sz="3600">
                <a:solidFill>
                  <a:schemeClr val="dk1"/>
                </a:solidFill>
              </a:defRPr>
            </a:lvl6pPr>
            <a:lvl7pPr indent="228600" marL="0">
              <a:spcBef>
                <a:spcPts val="0"/>
              </a:spcBef>
              <a:buClr>
                <a:schemeClr val="dk1"/>
              </a:buClr>
              <a:buSzPct val="100000"/>
              <a:buNone/>
              <a:defRPr b="1" sz="3600">
                <a:solidFill>
                  <a:schemeClr val="dk1"/>
                </a:solidFill>
              </a:defRPr>
            </a:lvl7pPr>
            <a:lvl8pPr indent="228600" marL="0">
              <a:spcBef>
                <a:spcPts val="0"/>
              </a:spcBef>
              <a:buClr>
                <a:schemeClr val="dk1"/>
              </a:buClr>
              <a:buSzPct val="100000"/>
              <a:buNone/>
              <a:defRPr b="1" sz="3600">
                <a:solidFill>
                  <a:schemeClr val="dk1"/>
                </a:solidFill>
              </a:defRPr>
            </a:lvl8pPr>
            <a:lvl9pPr indent="228600" marL="0">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y="1200150" x="457200"/>
            <a:ext cy="3725680" cx="8229600"/>
          </a:xfrm>
          <a:prstGeom prst="rect">
            <a:avLst/>
          </a:prstGeom>
        </p:spPr>
        <p:txBody>
          <a:bodyPr bIns="91425" rIns="91425" lIns="91425" tIns="91425" anchor="t" anchorCtr="0"/>
          <a:lstStyle>
            <a:lvl1pPr indent="-152400" marL="342900">
              <a:spcBef>
                <a:spcPts val="600"/>
              </a:spcBef>
              <a:buClr>
                <a:schemeClr val="dk1"/>
              </a:buClr>
              <a:buSzPct val="100000"/>
              <a:defRPr sz="3000">
                <a:solidFill>
                  <a:schemeClr val="dk1"/>
                </a:solidFill>
              </a:defRPr>
            </a:lvl1pPr>
            <a:lvl2pPr indent="-133350" marL="742950">
              <a:spcBef>
                <a:spcPts val="480"/>
              </a:spcBef>
              <a:buClr>
                <a:schemeClr val="dk1"/>
              </a:buClr>
              <a:buSzPct val="100000"/>
              <a:defRPr sz="2400">
                <a:solidFill>
                  <a:schemeClr val="dk1"/>
                </a:solidFill>
              </a:defRPr>
            </a:lvl2pPr>
            <a:lvl3pPr indent="-76200" marL="1143000">
              <a:spcBef>
                <a:spcPts val="480"/>
              </a:spcBef>
              <a:buClr>
                <a:schemeClr val="dk1"/>
              </a:buClr>
              <a:buSzPct val="100000"/>
              <a:defRPr sz="2400">
                <a:solidFill>
                  <a:schemeClr val="dk1"/>
                </a:solidFill>
              </a:defRPr>
            </a:lvl3pPr>
            <a:lvl4pPr indent="-114300" marL="1600200">
              <a:spcBef>
                <a:spcPts val="360"/>
              </a:spcBef>
              <a:buClr>
                <a:schemeClr val="dk1"/>
              </a:buClr>
              <a:buSzPct val="100000"/>
              <a:defRPr sz="1800">
                <a:solidFill>
                  <a:schemeClr val="dk1"/>
                </a:solidFill>
              </a:defRPr>
            </a:lvl4pPr>
            <a:lvl5pPr indent="-114300" marL="2057400">
              <a:spcBef>
                <a:spcPts val="360"/>
              </a:spcBef>
              <a:buClr>
                <a:schemeClr val="dk1"/>
              </a:buClr>
              <a:buSzPct val="100000"/>
              <a:defRPr sz="1800">
                <a:solidFill>
                  <a:schemeClr val="dk1"/>
                </a:solidFill>
              </a:defRPr>
            </a:lvl5pPr>
            <a:lvl6pPr indent="-114300" marL="2514600">
              <a:spcBef>
                <a:spcPts val="360"/>
              </a:spcBef>
              <a:buClr>
                <a:schemeClr val="dk1"/>
              </a:buClr>
              <a:buSzPct val="100000"/>
              <a:defRPr sz="1800">
                <a:solidFill>
                  <a:schemeClr val="dk1"/>
                </a:solidFill>
              </a:defRPr>
            </a:lvl6pPr>
            <a:lvl7pPr indent="-114300" marL="2971800">
              <a:spcBef>
                <a:spcPts val="360"/>
              </a:spcBef>
              <a:buClr>
                <a:schemeClr val="dk1"/>
              </a:buClr>
              <a:buSzPct val="100000"/>
              <a:defRPr sz="1800">
                <a:solidFill>
                  <a:schemeClr val="dk1"/>
                </a:solidFill>
              </a:defRPr>
            </a:lvl7pPr>
            <a:lvl8pPr indent="-114300" marL="3429000">
              <a:spcBef>
                <a:spcPts val="360"/>
              </a:spcBef>
              <a:buClr>
                <a:schemeClr val="dk1"/>
              </a:buClr>
              <a:buSzPct val="100000"/>
              <a:defRPr sz="1800">
                <a:solidFill>
                  <a:schemeClr val="dk1"/>
                </a:solidFill>
              </a:defRPr>
            </a:lvl8pPr>
            <a:lvl9pPr indent="-114300" marL="3886200">
              <a:spcBef>
                <a:spcPts val="360"/>
              </a:spcBef>
              <a:buClr>
                <a:schemeClr val="dk1"/>
              </a:buClr>
              <a:buSzPct val="100000"/>
              <a:defRPr sz="18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100000">
              <a:schemeClr val="dk1"/>
            </a:gs>
          </a:gsLst>
          <a:path path="circle">
            <a:fillToRect t="50%" b="50%" r="50%" l="50%"/>
          </a:path>
          <a:tileRect/>
        </a:gradFill>
      </p:bgPr>
    </p:bg>
    <p:spTree>
      <p:nvGrpSpPr>
        <p:cNvPr id="22" name="Shape 22"/>
        <p:cNvGrpSpPr/>
        <p:nvPr/>
      </p:nvGrpSpPr>
      <p:grpSpPr>
        <a:xfrm>
          <a:off y="0" x="0"/>
          <a:ext cy="0" cx="0"/>
          <a:chOff y="0" x="0"/>
          <a:chExt cy="0" cx="0"/>
        </a:xfrm>
      </p:grpSpPr>
      <p:sp>
        <p:nvSpPr>
          <p:cNvPr id="23" name="Shape 23"/>
          <p:cNvSpPr txBox="1"/>
          <p:nvPr>
            <p:ph type="title"/>
          </p:nvPr>
        </p:nvSpPr>
        <p:spPr>
          <a:xfrm>
            <a:off y="205978" x="457200"/>
            <a:ext cy="857400" cx="8229600"/>
          </a:xfrm>
          <a:prstGeom prst="rect">
            <a:avLst/>
          </a:prstGeom>
        </p:spPr>
        <p:txBody>
          <a:bodyPr bIns="91425" rIns="91425" lIns="91425" tIns="91425" anchor="b" anchorCtr="0"/>
          <a:lstStyle>
            <a:lvl1pPr rtl="0" marL="0">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1pPr>
            <a:lvl2pPr rtl="0" indent="228600" marL="0">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2pPr>
            <a:lvl3pPr rtl="0" indent="228600" marL="0">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3pPr>
            <a:lvl4pPr rtl="0" indent="228600" marL="0">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4pPr>
            <a:lvl5pPr rtl="0" indent="228600" marL="0">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5pPr>
            <a:lvl6pPr rtl="0" indent="228600" marL="0">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6pPr>
            <a:lvl7pPr rtl="0" indent="228600" marL="0">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7pPr>
            <a:lvl8pPr rtl="0" indent="228600" marL="0">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8pPr>
            <a:lvl9pPr rtl="0" indent="228600" marL="0">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9pPr>
          </a:lstStyle>
          <a:p/>
        </p:txBody>
      </p:sp>
      <p:sp>
        <p:nvSpPr>
          <p:cNvPr id="24" name="Shape 24"/>
          <p:cNvSpPr txBox="1"/>
          <p:nvPr>
            <p:ph idx="1" type="body"/>
          </p:nvPr>
        </p:nvSpPr>
        <p:spPr>
          <a:xfrm>
            <a:off y="1200150" x="457200"/>
            <a:ext cy="3725699" cx="8229600"/>
          </a:xfrm>
          <a:prstGeom prst="rect">
            <a:avLst/>
          </a:prstGeom>
        </p:spPr>
        <p:txBody>
          <a:bodyPr bIns="91425" rIns="91425" lIns="91425" tIns="91425" anchor="t" anchorCtr="0"/>
          <a:lstStyle>
            <a:lvl1pPr rtl="0" indent="-152400" marL="342900">
              <a:spcBef>
                <a:spcPts val="600"/>
              </a:spcBef>
              <a:buClr>
                <a:schemeClr val="lt1"/>
              </a:buClr>
              <a:buSzPct val="100000"/>
              <a:buFont typeface="Trebuchet MS"/>
              <a:defRPr sz="3000">
                <a:solidFill>
                  <a:schemeClr val="lt1"/>
                </a:solidFill>
                <a:latin typeface="Trebuchet MS"/>
                <a:ea typeface="Trebuchet MS"/>
                <a:cs typeface="Trebuchet MS"/>
                <a:sym typeface="Trebuchet MS"/>
              </a:defRPr>
            </a:lvl1pPr>
            <a:lvl2pPr rtl="0" indent="-133350" marL="742950">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2pPr>
            <a:lvl3pPr rtl="0" indent="-76200" marL="1143000">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3pPr>
            <a:lvl4pPr rtl="0" indent="-114300" marL="1600200">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4pPr>
            <a:lvl5pPr rtl="0" indent="-114300" marL="2057400">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5pPr>
            <a:lvl6pPr rtl="0" indent="-114300" marL="2514600">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6pPr>
            <a:lvl7pPr rtl="0" indent="-114300" marL="2971800">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7pPr>
            <a:lvl8pPr rtl="0" indent="-114300" marL="3429000">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8pPr>
            <a:lvl9pPr rtl="0" indent="-114300" marL="3886200">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9pPr>
          </a:lstStyle>
          <a:p/>
        </p:txBody>
      </p:sp>
    </p:spTree>
  </p:cSld>
  <p:clrMap accent2="accent2" accent3="accent3" accent4="accent4" accent5="accent5" accent6="accent6" hlink="hlink" tx2="lt2" tx1="dk1" bg2="dk2" bg1="lt1" folHlink="folHlink" accent1="accent1"/>
  <p:sldLayoutIdLst>
    <p:sldLayoutId id="2147483654" r:id="rId1"/>
    <p:sldLayoutId id="2147483655" r:id="rId2"/>
    <p:sldLayoutId id="2147483656" r:id="rId3"/>
    <p:sldLayoutId id="2147483657" r:id="rId4"/>
    <p:sldLayoutId id="2147483658" r:id="rId5"/>
    <p:sldLayoutId id="2147483659"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7.xml" Type="http://schemas.openxmlformats.org/officeDocument/2006/relationships/slideLayout" Id="rId1"/><Relationship Target="../media/image03.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8.xml" Type="http://schemas.openxmlformats.org/officeDocument/2006/relationships/slideLayout" Id="rId1"/><Relationship Target="../media/image05.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8.xml" Type="http://schemas.openxmlformats.org/officeDocument/2006/relationships/slideLayout" Id="rId1"/><Relationship Target="../media/image04.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8.xml" Type="http://schemas.openxmlformats.org/officeDocument/2006/relationships/slideLayout" Id="rId1"/><Relationship Target="../media/image06.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8.xml" Type="http://schemas.openxmlformats.org/officeDocument/2006/relationships/slideLayout" Id="rId1"/><Relationship Target="../media/image00.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8.xml" Type="http://schemas.openxmlformats.org/officeDocument/2006/relationships/slideLayout" Id="rId1"/><Relationship Target="../media/image07.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8.xml" Type="http://schemas.openxmlformats.org/officeDocument/2006/relationships/slideLayout" Id="rId1"/><Relationship Target="../media/image02.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8.xml" Type="http://schemas.openxmlformats.org/officeDocument/2006/relationships/slideLayout" Id="rId1"/><Relationship Target="../media/image01.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y="0" x="0"/>
          <a:ext cy="0" cx="0"/>
          <a:chOff y="0" x="0"/>
          <a:chExt cy="0" cx="0"/>
        </a:xfrm>
      </p:grpSpPr>
      <p:pic>
        <p:nvPicPr>
          <p:cNvPr id="88" name="Shape 88"/>
          <p:cNvPicPr preferRelativeResize="0"/>
          <p:nvPr/>
        </p:nvPicPr>
        <p:blipFill>
          <a:blip r:embed="rId3"/>
          <a:stretch>
            <a:fillRect/>
          </a:stretch>
        </p:blipFill>
        <p:spPr>
          <a:xfrm>
            <a:off y="0" x="0"/>
            <a:ext cy="5143499" cx="9144000"/>
          </a:xfrm>
          <a:prstGeom prst="rect">
            <a:avLst/>
          </a:prstGeom>
        </p:spPr>
      </p:pic>
      <p:sp>
        <p:nvSpPr>
          <p:cNvPr id="89" name="Shape 89"/>
          <p:cNvSpPr txBox="1"/>
          <p:nvPr>
            <p:ph type="ctrTitle"/>
          </p:nvPr>
        </p:nvSpPr>
        <p:spPr>
          <a:xfrm>
            <a:off y="124584" x="803425"/>
            <a:ext cy="1238099" cx="7772400"/>
          </a:xfrm>
          <a:prstGeom prst="rect">
            <a:avLst/>
          </a:prstGeom>
        </p:spPr>
        <p:txBody>
          <a:bodyPr bIns="91425" rIns="91425" lIns="91425" tIns="91425" anchor="b" anchorCtr="0">
            <a:noAutofit/>
          </a:bodyPr>
          <a:lstStyle/>
          <a:p>
            <a:pPr rtl="0" lvl="0">
              <a:spcBef>
                <a:spcPts val="0"/>
              </a:spcBef>
              <a:buNone/>
            </a:pPr>
            <a:r>
              <a:rPr lang="en">
                <a:solidFill>
                  <a:srgbClr val="000000"/>
                </a:solidFill>
                <a:latin typeface="Comic Sans MS"/>
                <a:ea typeface="Comic Sans MS"/>
                <a:cs typeface="Comic Sans MS"/>
                <a:sym typeface="Comic Sans MS"/>
              </a:rPr>
              <a:t>Plant Structures</a:t>
            </a:r>
          </a:p>
        </p:txBody>
      </p:sp>
      <p:sp>
        <p:nvSpPr>
          <p:cNvPr id="90" name="Shape 90"/>
          <p:cNvSpPr txBox="1"/>
          <p:nvPr>
            <p:ph idx="1" type="subTitle"/>
          </p:nvPr>
        </p:nvSpPr>
        <p:spPr>
          <a:xfrm>
            <a:off y="2914650" x="685800"/>
            <a:ext cy="658500" cx="7772400"/>
          </a:xfrm>
          <a:prstGeom prst="rect">
            <a:avLst/>
          </a:prstGeom>
        </p:spPr>
        <p:txBody>
          <a:bodyPr bIns="91425" rIns="91425" lIns="91425" tIns="91425" anchor="t" anchorCtr="0">
            <a:noAutofit/>
          </a:bodyPr>
          <a:lstStyle/>
          <a:p>
            <a:pPr rtl="0" lvl="0">
              <a:spcBef>
                <a:spcPts val="0"/>
              </a:spcBef>
              <a:buNone/>
            </a:pPr>
            <a:r>
              <a:rPr lang="en"/>
              <a:t>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y="0" x="0"/>
          <a:ext cy="0" cx="0"/>
          <a:chOff y="0" x="0"/>
          <a:chExt cy="0" cx="0"/>
        </a:xfrm>
      </p:grpSpPr>
      <p:pic>
        <p:nvPicPr>
          <p:cNvPr id="95" name="Shape 95"/>
          <p:cNvPicPr preferRelativeResize="0"/>
          <p:nvPr/>
        </p:nvPicPr>
        <p:blipFill>
          <a:blip r:embed="rId3"/>
          <a:stretch>
            <a:fillRect/>
          </a:stretch>
        </p:blipFill>
        <p:spPr>
          <a:xfrm>
            <a:off y="0" x="0"/>
            <a:ext cy="5143500" cx="9144000"/>
          </a:xfrm>
          <a:prstGeom prst="rect">
            <a:avLst/>
          </a:prstGeom>
        </p:spPr>
      </p:pic>
      <p:sp>
        <p:nvSpPr>
          <p:cNvPr id="96" name="Shape 96"/>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n">
                <a:solidFill>
                  <a:srgbClr val="FFFFFF"/>
                </a:solidFill>
              </a:rPr>
              <a:t>What you’ll learn...</a:t>
            </a:r>
          </a:p>
        </p:txBody>
      </p:sp>
      <p:sp>
        <p:nvSpPr>
          <p:cNvPr id="97" name="Shape 97"/>
          <p:cNvSpPr txBox="1"/>
          <p:nvPr>
            <p:ph idx="1" type="body"/>
          </p:nvPr>
        </p:nvSpPr>
        <p:spPr>
          <a:xfrm>
            <a:off y="1114600" x="168500"/>
            <a:ext cy="3725699" cx="8229600"/>
          </a:xfrm>
          <a:prstGeom prst="rect">
            <a:avLst/>
          </a:prstGeom>
        </p:spPr>
        <p:txBody>
          <a:bodyPr bIns="91425" rIns="91425" lIns="91425" tIns="91425" anchor="t" anchorCtr="0">
            <a:noAutofit/>
          </a:bodyPr>
          <a:lstStyle/>
          <a:p>
            <a:pPr rtl="0" lvl="0">
              <a:spcBef>
                <a:spcPts val="0"/>
              </a:spcBef>
              <a:buNone/>
            </a:pPr>
            <a:r>
              <a:rPr sz="2400" lang="en">
                <a:solidFill>
                  <a:srgbClr val="FFFFFF"/>
                </a:solidFill>
                <a:latin typeface="Comic Sans MS"/>
                <a:ea typeface="Comic Sans MS"/>
                <a:cs typeface="Comic Sans MS"/>
                <a:sym typeface="Comic Sans MS"/>
              </a:rPr>
              <a:t>• The many internal (inside) and external (outside) structures of plants</a:t>
            </a:r>
          </a:p>
          <a:p>
            <a:pPr rtl="0" lvl="0">
              <a:spcBef>
                <a:spcPts val="0"/>
              </a:spcBef>
              <a:buNone/>
            </a:pPr>
            <a:r>
              <a:t/>
            </a:r>
            <a:endParaRPr sz="2400">
              <a:solidFill>
                <a:srgbClr val="FFFFFF"/>
              </a:solidFill>
              <a:latin typeface="Comic Sans MS"/>
              <a:ea typeface="Comic Sans MS"/>
              <a:cs typeface="Comic Sans MS"/>
              <a:sym typeface="Comic Sans MS"/>
            </a:endParaRPr>
          </a:p>
          <a:p>
            <a:pPr rtl="0" lvl="0">
              <a:spcBef>
                <a:spcPts val="0"/>
              </a:spcBef>
              <a:buNone/>
            </a:pPr>
            <a:r>
              <a:rPr sz="2400" lang="en">
                <a:solidFill>
                  <a:srgbClr val="FFFFFF"/>
                </a:solidFill>
                <a:latin typeface="Comic Sans MS"/>
                <a:ea typeface="Comic Sans MS"/>
                <a:cs typeface="Comic Sans MS"/>
                <a:sym typeface="Comic Sans MS"/>
              </a:rPr>
              <a:t>• How these structures work to support </a:t>
            </a:r>
          </a:p>
          <a:p>
            <a:pPr rtl="0" lvl="0">
              <a:spcBef>
                <a:spcPts val="0"/>
              </a:spcBef>
              <a:buNone/>
            </a:pPr>
            <a:r>
              <a:rPr sz="2400" lang="en">
                <a:solidFill>
                  <a:srgbClr val="FFFFFF"/>
                </a:solidFill>
                <a:latin typeface="Comic Sans MS"/>
                <a:ea typeface="Comic Sans MS"/>
                <a:cs typeface="Comic Sans MS"/>
                <a:sym typeface="Comic Sans MS"/>
              </a:rPr>
              <a:t>survival, growth, behavior, and reproduction</a:t>
            </a:r>
          </a:p>
          <a:p>
            <a:pPr rtl="0" lvl="0">
              <a:spcBef>
                <a:spcPts val="0"/>
              </a:spcBef>
              <a:buNone/>
            </a:pPr>
            <a:r>
              <a:t/>
            </a:r>
            <a:endParaRPr sz="2400">
              <a:solidFill>
                <a:srgbClr val="FFFFFF"/>
              </a:solidFill>
              <a:latin typeface="Comic Sans MS"/>
              <a:ea typeface="Comic Sans MS"/>
              <a:cs typeface="Comic Sans MS"/>
              <a:sym typeface="Comic Sans MS"/>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y="0" x="0"/>
          <a:ext cy="0" cx="0"/>
          <a:chOff y="0" x="0"/>
          <a:chExt cy="0" cx="0"/>
        </a:xfrm>
      </p:grpSpPr>
      <p:pic>
        <p:nvPicPr>
          <p:cNvPr id="102" name="Shape 102"/>
          <p:cNvPicPr preferRelativeResize="0"/>
          <p:nvPr/>
        </p:nvPicPr>
        <p:blipFill>
          <a:blip r:embed="rId3"/>
          <a:stretch>
            <a:fillRect/>
          </a:stretch>
        </p:blipFill>
        <p:spPr>
          <a:xfrm>
            <a:off y="0" x="0"/>
            <a:ext cy="5143500" cx="9144000"/>
          </a:xfrm>
          <a:prstGeom prst="rect">
            <a:avLst/>
          </a:prstGeom>
        </p:spPr>
      </p:pic>
      <p:sp>
        <p:nvSpPr>
          <p:cNvPr id="103" name="Shape 103"/>
          <p:cNvSpPr txBox="1"/>
          <p:nvPr>
            <p:ph type="title"/>
          </p:nvPr>
        </p:nvSpPr>
        <p:spPr>
          <a:xfrm>
            <a:off y="205978" x="457200"/>
            <a:ext cy="857400" cx="8229600"/>
          </a:xfrm>
          <a:prstGeom prst="rect">
            <a:avLst/>
          </a:prstGeom>
        </p:spPr>
        <p:txBody>
          <a:bodyPr bIns="91425" rIns="91425" lIns="91425" tIns="91425" anchor="b" anchorCtr="0">
            <a:noAutofit/>
          </a:bodyPr>
          <a:lstStyle/>
          <a:p>
            <a:pPr algn="ctr" rtl="0" lvl="0">
              <a:spcBef>
                <a:spcPts val="0"/>
              </a:spcBef>
              <a:buNone/>
            </a:pPr>
            <a:r>
              <a:rPr lang="en">
                <a:solidFill>
                  <a:srgbClr val="000000"/>
                </a:solidFill>
              </a:rPr>
              <a:t>What are plants?</a:t>
            </a:r>
          </a:p>
        </p:txBody>
      </p:sp>
      <p:sp>
        <p:nvSpPr>
          <p:cNvPr id="104" name="Shape 104"/>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rPr lang="en">
                <a:solidFill>
                  <a:srgbClr val="0B5394"/>
                </a:solidFill>
                <a:latin typeface="Comic Sans MS"/>
                <a:ea typeface="Comic Sans MS"/>
                <a:cs typeface="Comic Sans MS"/>
                <a:sym typeface="Comic Sans MS"/>
              </a:rPr>
              <a:t>• Plants are 1 of the 2 groups into which living things are traditionally divided</a:t>
            </a:r>
          </a:p>
          <a:p>
            <a:pPr rtl="0" lvl="0">
              <a:spcBef>
                <a:spcPts val="0"/>
              </a:spcBef>
              <a:buNone/>
            </a:pPr>
            <a:r>
              <a:rPr lang="en">
                <a:solidFill>
                  <a:srgbClr val="0B5394"/>
                </a:solidFill>
                <a:latin typeface="Comic Sans MS"/>
                <a:ea typeface="Comic Sans MS"/>
                <a:cs typeface="Comic Sans MS"/>
                <a:sym typeface="Comic Sans MS"/>
              </a:rPr>
              <a:t>Some characteristics:</a:t>
            </a:r>
          </a:p>
          <a:p>
            <a:pPr rtl="0" lvl="0" indent="457200">
              <a:spcBef>
                <a:spcPts val="0"/>
              </a:spcBef>
              <a:buNone/>
            </a:pPr>
            <a:r>
              <a:rPr lang="en">
                <a:solidFill>
                  <a:srgbClr val="0B5394"/>
                </a:solidFill>
                <a:latin typeface="Comic Sans MS"/>
                <a:ea typeface="Comic Sans MS"/>
                <a:cs typeface="Comic Sans MS"/>
                <a:sym typeface="Comic Sans MS"/>
              </a:rPr>
              <a:t>- Multicellular</a:t>
            </a:r>
          </a:p>
          <a:p>
            <a:pPr rtl="0" lvl="0" indent="457200">
              <a:spcBef>
                <a:spcPts val="0"/>
              </a:spcBef>
              <a:buNone/>
            </a:pPr>
            <a:r>
              <a:rPr lang="en">
                <a:solidFill>
                  <a:srgbClr val="0B5394"/>
                </a:solidFill>
                <a:latin typeface="Comic Sans MS"/>
                <a:ea typeface="Comic Sans MS"/>
                <a:cs typeface="Comic Sans MS"/>
                <a:sym typeface="Comic Sans MS"/>
              </a:rPr>
              <a:t>- Possesses cellulose</a:t>
            </a:r>
          </a:p>
          <a:p>
            <a:pPr rtl="0" lvl="0" indent="457200">
              <a:spcBef>
                <a:spcPts val="0"/>
              </a:spcBef>
              <a:buNone/>
            </a:pPr>
            <a:r>
              <a:rPr lang="en">
                <a:solidFill>
                  <a:srgbClr val="0B5394"/>
                </a:solidFill>
                <a:latin typeface="Comic Sans MS"/>
                <a:ea typeface="Comic Sans MS"/>
                <a:cs typeface="Comic Sans MS"/>
                <a:sym typeface="Comic Sans MS"/>
              </a:rPr>
              <a:t>- Carries out photosynthesis</a:t>
            </a:r>
          </a:p>
          <a:p>
            <a:pPr rtl="0" lvl="0">
              <a:spcBef>
                <a:spcPts val="0"/>
              </a:spcBef>
              <a:buNone/>
            </a:pPr>
            <a:r>
              <a:t/>
            </a:r>
            <a:endParaRPr>
              <a:solidFill>
                <a:srgbClr val="274E13"/>
              </a:solidFill>
              <a:latin typeface="Comic Sans MS"/>
              <a:ea typeface="Comic Sans MS"/>
              <a:cs typeface="Comic Sans MS"/>
              <a:sym typeface="Comic Sans MS"/>
            </a:endParaRPr>
          </a:p>
          <a:p>
            <a:pPr rtl="0" lvl="0">
              <a:spcBef>
                <a:spcPts val="0"/>
              </a:spcBef>
              <a:buNone/>
            </a:pPr>
            <a:r>
              <a:t/>
            </a:r>
            <a:endParaRPr>
              <a:solidFill>
                <a:srgbClr val="000000"/>
              </a:solidFill>
              <a:latin typeface="Comic Sans MS"/>
              <a:ea typeface="Comic Sans MS"/>
              <a:cs typeface="Comic Sans MS"/>
              <a:sym typeface="Comic Sans MS"/>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y="0" x="0"/>
          <a:ext cy="0" cx="0"/>
          <a:chOff y="0" x="0"/>
          <a:chExt cy="0" cx="0"/>
        </a:xfrm>
      </p:grpSpPr>
      <p:pic>
        <p:nvPicPr>
          <p:cNvPr id="109" name="Shape 109"/>
          <p:cNvPicPr preferRelativeResize="0"/>
          <p:nvPr/>
        </p:nvPicPr>
        <p:blipFill>
          <a:blip r:embed="rId3"/>
          <a:stretch>
            <a:fillRect/>
          </a:stretch>
        </p:blipFill>
        <p:spPr>
          <a:xfrm>
            <a:off y="1" x="0"/>
            <a:ext cy="5143500" cx="9144000"/>
          </a:xfrm>
          <a:prstGeom prst="rect">
            <a:avLst/>
          </a:prstGeom>
        </p:spPr>
      </p:pic>
      <p:sp>
        <p:nvSpPr>
          <p:cNvPr id="110" name="Shape 110"/>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n"/>
              <a:t>Thorns</a:t>
            </a:r>
          </a:p>
        </p:txBody>
      </p:sp>
      <p:sp>
        <p:nvSpPr>
          <p:cNvPr id="111" name="Shape 111"/>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rPr lang="en">
                <a:solidFill>
                  <a:srgbClr val="38761D"/>
                </a:solidFill>
                <a:latin typeface="Comic Sans MS"/>
                <a:ea typeface="Comic Sans MS"/>
                <a:cs typeface="Comic Sans MS"/>
                <a:sym typeface="Comic Sans MS"/>
              </a:rPr>
              <a:t>• Thorns protect plants </a:t>
            </a:r>
          </a:p>
          <a:p>
            <a:pPr rtl="0" lvl="0">
              <a:spcBef>
                <a:spcPts val="0"/>
              </a:spcBef>
              <a:buNone/>
            </a:pPr>
            <a:r>
              <a:rPr lang="en">
                <a:solidFill>
                  <a:srgbClr val="38761D"/>
                </a:solidFill>
                <a:latin typeface="Comic Sans MS"/>
                <a:ea typeface="Comic Sans MS"/>
                <a:cs typeface="Comic Sans MS"/>
                <a:sym typeface="Comic Sans MS"/>
              </a:rPr>
              <a:t>• Plants cannot move, so they need to be able to protect themselves </a:t>
            </a:r>
          </a:p>
          <a:p>
            <a:pPr rtl="0" lvl="0">
              <a:spcBef>
                <a:spcPts val="0"/>
              </a:spcBef>
              <a:buNone/>
            </a:pPr>
            <a:r>
              <a:rPr lang="en">
                <a:solidFill>
                  <a:srgbClr val="38761D"/>
                </a:solidFill>
                <a:latin typeface="Comic Sans MS"/>
                <a:ea typeface="Comic Sans MS"/>
                <a:cs typeface="Comic Sans MS"/>
                <a:sym typeface="Comic Sans MS"/>
              </a:rPr>
              <a:t>• Plants thorns were evolutionarily selected over time.</a:t>
            </a:r>
          </a:p>
          <a:p>
            <a:pPr rtl="0" lvl="0">
              <a:spcBef>
                <a:spcPts val="0"/>
              </a:spcBef>
              <a:buNone/>
            </a:pPr>
            <a:r>
              <a:t/>
            </a:r>
            <a:endParaRPr>
              <a:solidFill>
                <a:srgbClr val="FFFF00"/>
              </a:solidFill>
              <a:latin typeface="Comic Sans MS"/>
              <a:ea typeface="Comic Sans MS"/>
              <a:cs typeface="Comic Sans MS"/>
              <a:sym typeface="Comic Sans MS"/>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y="0" x="0"/>
          <a:ext cy="0" cx="0"/>
          <a:chOff y="0" x="0"/>
          <a:chExt cy="0" cx="0"/>
        </a:xfrm>
      </p:grpSpPr>
      <p:pic>
        <p:nvPicPr>
          <p:cNvPr id="116" name="Shape 116"/>
          <p:cNvPicPr preferRelativeResize="0"/>
          <p:nvPr/>
        </p:nvPicPr>
        <p:blipFill>
          <a:blip r:embed="rId3"/>
          <a:stretch>
            <a:fillRect/>
          </a:stretch>
        </p:blipFill>
        <p:spPr>
          <a:xfrm>
            <a:off y="0" x="0"/>
            <a:ext cy="5143500" cx="9144000"/>
          </a:xfrm>
          <a:prstGeom prst="rect">
            <a:avLst/>
          </a:prstGeom>
        </p:spPr>
      </p:pic>
      <p:sp>
        <p:nvSpPr>
          <p:cNvPr id="117" name="Shape 117"/>
          <p:cNvSpPr txBox="1"/>
          <p:nvPr>
            <p:ph type="title"/>
          </p:nvPr>
        </p:nvSpPr>
        <p:spPr>
          <a:xfrm>
            <a:off y="205978" x="457200"/>
            <a:ext cy="857400" cx="8229600"/>
          </a:xfrm>
          <a:prstGeom prst="rect">
            <a:avLst/>
          </a:prstGeom>
        </p:spPr>
        <p:txBody>
          <a:bodyPr bIns="91425" rIns="91425" lIns="91425" tIns="91425" anchor="b" anchorCtr="0">
            <a:noAutofit/>
          </a:bodyPr>
          <a:lstStyle/>
          <a:p>
            <a:pPr algn="r" rtl="0" lvl="0">
              <a:spcBef>
                <a:spcPts val="0"/>
              </a:spcBef>
              <a:buNone/>
            </a:pPr>
            <a:r>
              <a:rPr lang="en">
                <a:solidFill>
                  <a:srgbClr val="FF0000"/>
                </a:solidFill>
              </a:rPr>
              <a:t>Stems</a:t>
            </a:r>
          </a:p>
        </p:txBody>
      </p:sp>
      <p:sp>
        <p:nvSpPr>
          <p:cNvPr id="118" name="Shape 118"/>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t/>
            </a:r>
            <a:endParaRPr sz="2400">
              <a:latin typeface="Comic Sans MS"/>
              <a:ea typeface="Comic Sans MS"/>
              <a:cs typeface="Comic Sans MS"/>
              <a:sym typeface="Comic Sans MS"/>
            </a:endParaRPr>
          </a:p>
          <a:p>
            <a:pPr rtl="0" lvl="0">
              <a:spcBef>
                <a:spcPts val="0"/>
              </a:spcBef>
              <a:buNone/>
            </a:pPr>
            <a:r>
              <a:t/>
            </a:r>
            <a:endParaRPr sz="2400">
              <a:latin typeface="Comic Sans MS"/>
              <a:ea typeface="Comic Sans MS"/>
              <a:cs typeface="Comic Sans MS"/>
              <a:sym typeface="Comic Sans MS"/>
            </a:endParaRPr>
          </a:p>
          <a:p>
            <a:pPr rtl="0" lvl="0" indent="457200" marL="457200">
              <a:lnSpc>
                <a:spcPct val="137500"/>
              </a:lnSpc>
              <a:spcBef>
                <a:spcPts val="0"/>
              </a:spcBef>
              <a:buNone/>
            </a:pPr>
            <a:r>
              <a:t/>
            </a:r>
            <a:endParaRPr sz="2400">
              <a:solidFill>
                <a:srgbClr val="980000"/>
              </a:solidFill>
              <a:latin typeface="Comic Sans MS"/>
              <a:ea typeface="Comic Sans MS"/>
              <a:cs typeface="Comic Sans MS"/>
              <a:sym typeface="Comic Sans MS"/>
            </a:endParaRPr>
          </a:p>
          <a:p>
            <a:pPr rtl="0" lvl="0" indent="457200" marL="457200">
              <a:lnSpc>
                <a:spcPct val="137500"/>
              </a:lnSpc>
              <a:spcBef>
                <a:spcPts val="0"/>
              </a:spcBef>
              <a:buNone/>
            </a:pPr>
            <a:r>
              <a:rPr sz="2400" lang="en">
                <a:solidFill>
                  <a:srgbClr val="980000"/>
                </a:solidFill>
                <a:latin typeface="Comic Sans MS"/>
                <a:ea typeface="Comic Sans MS"/>
                <a:cs typeface="Comic Sans MS"/>
                <a:sym typeface="Comic Sans MS"/>
              </a:rPr>
              <a:t>• Support leaves and flowers </a:t>
            </a:r>
          </a:p>
          <a:p>
            <a:pPr rtl="0" lvl="0" indent="0" marL="0">
              <a:lnSpc>
                <a:spcPct val="137500"/>
              </a:lnSpc>
              <a:spcBef>
                <a:spcPts val="0"/>
              </a:spcBef>
              <a:buNone/>
            </a:pPr>
            <a:r>
              <a:rPr sz="2400" lang="en">
                <a:solidFill>
                  <a:srgbClr val="980000"/>
                </a:solidFill>
                <a:latin typeface="Comic Sans MS"/>
                <a:ea typeface="Comic Sans MS"/>
                <a:cs typeface="Comic Sans MS"/>
                <a:sym typeface="Comic Sans MS"/>
              </a:rPr>
              <a:t>		• Transports water and food within the </a:t>
            </a:r>
          </a:p>
          <a:p>
            <a:pPr rtl="0" lvl="0" indent="457200" marL="914400">
              <a:lnSpc>
                <a:spcPct val="137500"/>
              </a:lnSpc>
              <a:spcBef>
                <a:spcPts val="0"/>
              </a:spcBef>
              <a:buNone/>
            </a:pPr>
            <a:r>
              <a:rPr sz="2400" lang="en">
                <a:solidFill>
                  <a:srgbClr val="980000"/>
                </a:solidFill>
                <a:latin typeface="Comic Sans MS"/>
                <a:ea typeface="Comic Sans MS"/>
                <a:cs typeface="Comic Sans MS"/>
                <a:sym typeface="Comic Sans MS"/>
              </a:rPr>
              <a:t>plant </a:t>
            </a:r>
          </a:p>
          <a:p>
            <a:pPr rtl="0" lvl="0" indent="0" marL="914400">
              <a:lnSpc>
                <a:spcPct val="137500"/>
              </a:lnSpc>
              <a:spcBef>
                <a:spcPts val="0"/>
              </a:spcBef>
              <a:buNone/>
            </a:pPr>
            <a:r>
              <a:rPr sz="2400" lang="en">
                <a:solidFill>
                  <a:srgbClr val="980000"/>
                </a:solidFill>
                <a:latin typeface="Comic Sans MS"/>
                <a:ea typeface="Comic Sans MS"/>
                <a:cs typeface="Comic Sans MS"/>
                <a:sym typeface="Comic Sans MS"/>
              </a:rPr>
              <a:t>• Cylindrical in shape, usually branched and leafy</a:t>
            </a:r>
          </a:p>
          <a:p>
            <a:pPr rtl="0" lvl="0">
              <a:lnSpc>
                <a:spcPct val="137500"/>
              </a:lnSpc>
              <a:spcBef>
                <a:spcPts val="0"/>
              </a:spcBef>
              <a:buClr>
                <a:schemeClr val="dk1"/>
              </a:buClr>
              <a:buFont typeface="Arial"/>
              <a:buNone/>
            </a:pPr>
            <a:r>
              <a:t/>
            </a:r>
            <a:endParaRPr sz="2400">
              <a:solidFill>
                <a:schemeClr val="dk1"/>
              </a:solidFill>
              <a:latin typeface="Comic Sans MS"/>
              <a:ea typeface="Comic Sans MS"/>
              <a:cs typeface="Comic Sans MS"/>
              <a:sym typeface="Comic Sans MS"/>
            </a:endParaRPr>
          </a:p>
          <a:p>
            <a:pPr rtl="0" lvl="0">
              <a:spcBef>
                <a:spcPts val="0"/>
              </a:spcBef>
              <a:buNone/>
            </a:pPr>
            <a:r>
              <a:t/>
            </a:r>
            <a:endParaRPr sz="2400">
              <a:solidFill>
                <a:srgbClr val="980000"/>
              </a:solidFill>
              <a:latin typeface="Comic Sans MS"/>
              <a:ea typeface="Comic Sans MS"/>
              <a:cs typeface="Comic Sans MS"/>
              <a:sym typeface="Comic Sans MS"/>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y="0" x="0"/>
          <a:ext cy="0" cx="0"/>
          <a:chOff y="0" x="0"/>
          <a:chExt cy="0" cx="0"/>
        </a:xfrm>
      </p:grpSpPr>
      <p:pic>
        <p:nvPicPr>
          <p:cNvPr id="123" name="Shape 123"/>
          <p:cNvPicPr preferRelativeResize="0"/>
          <p:nvPr/>
        </p:nvPicPr>
        <p:blipFill>
          <a:blip r:embed="rId3"/>
          <a:stretch>
            <a:fillRect/>
          </a:stretch>
        </p:blipFill>
        <p:spPr>
          <a:xfrm>
            <a:off y="0" x="0"/>
            <a:ext cy="5829300" cx="9144000"/>
          </a:xfrm>
          <a:prstGeom prst="rect">
            <a:avLst/>
          </a:prstGeom>
        </p:spPr>
      </p:pic>
      <p:sp>
        <p:nvSpPr>
          <p:cNvPr id="124" name="Shape 124"/>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n">
                <a:solidFill>
                  <a:srgbClr val="9900FF"/>
                </a:solidFill>
              </a:rPr>
              <a:t>Roots</a:t>
            </a:r>
          </a:p>
        </p:txBody>
      </p:sp>
      <p:sp>
        <p:nvSpPr>
          <p:cNvPr id="125" name="Shape 125"/>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rPr lang="en">
                <a:solidFill>
                  <a:srgbClr val="9900FF"/>
                </a:solidFill>
                <a:latin typeface="Comic Sans MS"/>
                <a:ea typeface="Comic Sans MS"/>
                <a:cs typeface="Comic Sans MS"/>
                <a:sym typeface="Comic Sans MS"/>
              </a:rPr>
              <a:t>• Roots absorb water and nutrients from the soil</a:t>
            </a:r>
          </a:p>
          <a:p>
            <a:pPr rtl="0" lvl="0">
              <a:spcBef>
                <a:spcPts val="0"/>
              </a:spcBef>
              <a:buNone/>
            </a:pPr>
            <a:r>
              <a:rPr lang="en">
                <a:solidFill>
                  <a:srgbClr val="9900FF"/>
                </a:solidFill>
                <a:latin typeface="Comic Sans MS"/>
                <a:ea typeface="Comic Sans MS"/>
                <a:cs typeface="Comic Sans MS"/>
                <a:sym typeface="Comic Sans MS"/>
              </a:rPr>
              <a:t>• They keep plants in the ground</a:t>
            </a:r>
          </a:p>
          <a:p>
            <a:pPr rtl="0" lvl="0">
              <a:spcBef>
                <a:spcPts val="0"/>
              </a:spcBef>
              <a:buNone/>
            </a:pPr>
            <a:r>
              <a:rPr lang="en">
                <a:solidFill>
                  <a:srgbClr val="9900FF"/>
                </a:solidFill>
                <a:latin typeface="Comic Sans MS"/>
                <a:ea typeface="Comic Sans MS"/>
                <a:cs typeface="Comic Sans MS"/>
                <a:sym typeface="Comic Sans MS"/>
              </a:rPr>
              <a:t>• They act as a storage for some plants</a:t>
            </a:r>
          </a:p>
          <a:p>
            <a:pPr rtl="0" lvl="0">
              <a:spcBef>
                <a:spcPts val="0"/>
              </a:spcBef>
              <a:buNone/>
            </a:pPr>
            <a:r>
              <a:t/>
            </a:r>
            <a:endParaRPr>
              <a:solidFill>
                <a:srgbClr val="9900FF"/>
              </a:solidFill>
              <a:latin typeface="Comic Sans MS"/>
              <a:ea typeface="Comic Sans MS"/>
              <a:cs typeface="Comic Sans MS"/>
              <a:sym typeface="Comic Sans MS"/>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y="0" x="0"/>
          <a:ext cy="0" cx="0"/>
          <a:chOff y="0" x="0"/>
          <a:chExt cy="0" cx="0"/>
        </a:xfrm>
      </p:grpSpPr>
      <p:pic>
        <p:nvPicPr>
          <p:cNvPr id="130" name="Shape 130"/>
          <p:cNvPicPr preferRelativeResize="0"/>
          <p:nvPr/>
        </p:nvPicPr>
        <p:blipFill rotWithShape="1">
          <a:blip r:embed="rId3"/>
          <a:srcRect t="0" b="0" r="0" l="0"/>
          <a:stretch/>
        </p:blipFill>
        <p:spPr>
          <a:xfrm>
            <a:off y="0" x="0"/>
            <a:ext cy="5143500" cx="9144000"/>
          </a:xfrm>
          <a:prstGeom prst="rect">
            <a:avLst/>
          </a:prstGeom>
        </p:spPr>
      </p:pic>
      <p:sp>
        <p:nvSpPr>
          <p:cNvPr id="131" name="Shape 131"/>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n">
                <a:solidFill>
                  <a:srgbClr val="FFFFFF"/>
                </a:solidFill>
              </a:rPr>
              <a:t>Colored Petals</a:t>
            </a:r>
          </a:p>
        </p:txBody>
      </p:sp>
      <p:sp>
        <p:nvSpPr>
          <p:cNvPr id="132" name="Shape 132"/>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rPr lang="en">
                <a:solidFill>
                  <a:srgbClr val="000000"/>
                </a:solidFill>
              </a:rPr>
              <a:t>• The colors of petals attract pollinators like bees and butterflies</a:t>
            </a:r>
          </a:p>
          <a:p>
            <a:pPr rtl="0" lvl="0">
              <a:spcBef>
                <a:spcPts val="0"/>
              </a:spcBef>
              <a:buNone/>
            </a:pPr>
            <a:r>
              <a:rPr lang="en">
                <a:solidFill>
                  <a:srgbClr val="000000"/>
                </a:solidFill>
              </a:rPr>
              <a:t>• Petals produce nectar</a:t>
            </a:r>
          </a:p>
          <a:p>
            <a:pPr rtl="0" lvl="0">
              <a:spcBef>
                <a:spcPts val="0"/>
              </a:spcBef>
              <a:buNone/>
            </a:pPr>
            <a:r>
              <a:rPr lang="en">
                <a:solidFill>
                  <a:srgbClr val="000000"/>
                </a:solidFill>
              </a:rPr>
              <a:t>• Protects certain parts of the plant</a:t>
            </a:r>
          </a:p>
          <a:p>
            <a:pPr rtl="0" lvl="0">
              <a:spcBef>
                <a:spcPts val="0"/>
              </a:spcBef>
              <a:buNone/>
            </a:pPr>
            <a:r>
              <a:rPr lang="en">
                <a:solidFill>
                  <a:srgbClr val="000000"/>
                </a:solidFill>
              </a:rPr>
              <a:t>• Mainly functions as an aid to pollination</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y="0" x="0"/>
          <a:ext cy="0" cx="0"/>
          <a:chOff y="0" x="0"/>
          <a:chExt cy="0" cx="0"/>
        </a:xfrm>
      </p:grpSpPr>
      <p:pic>
        <p:nvPicPr>
          <p:cNvPr id="137" name="Shape 137"/>
          <p:cNvPicPr preferRelativeResize="0"/>
          <p:nvPr/>
        </p:nvPicPr>
        <p:blipFill>
          <a:blip r:embed="rId3"/>
          <a:stretch>
            <a:fillRect/>
          </a:stretch>
        </p:blipFill>
        <p:spPr>
          <a:xfrm>
            <a:off y="0" x="0"/>
            <a:ext cy="5143500" cx="9144000"/>
          </a:xfrm>
          <a:prstGeom prst="rect">
            <a:avLst/>
          </a:prstGeom>
        </p:spPr>
      </p:pic>
      <p:sp>
        <p:nvSpPr>
          <p:cNvPr id="138" name="Shape 138"/>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n">
                <a:solidFill>
                  <a:srgbClr val="FFFFFF"/>
                </a:solidFill>
              </a:rPr>
              <a:t>Pollination</a:t>
            </a:r>
          </a:p>
        </p:txBody>
      </p:sp>
      <p:sp>
        <p:nvSpPr>
          <p:cNvPr id="139" name="Shape 139"/>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rPr lang="en">
                <a:solidFill>
                  <a:srgbClr val="FFFFFF"/>
                </a:solidFill>
                <a:latin typeface="Comic Sans MS"/>
                <a:ea typeface="Comic Sans MS"/>
                <a:cs typeface="Comic Sans MS"/>
                <a:sym typeface="Comic Sans MS"/>
              </a:rPr>
              <a:t>• Pollen is moved from the male part of the plant (the anther) to the female part of the plant (the stigma). </a:t>
            </a:r>
          </a:p>
          <a:p>
            <a:pPr rtl="0" lvl="0">
              <a:spcBef>
                <a:spcPts val="0"/>
              </a:spcBef>
              <a:buNone/>
            </a:pPr>
            <a:r>
              <a:rPr lang="en">
                <a:solidFill>
                  <a:srgbClr val="FFFFFF"/>
                </a:solidFill>
                <a:latin typeface="Comic Sans MS"/>
                <a:ea typeface="Comic Sans MS"/>
                <a:cs typeface="Comic Sans MS"/>
                <a:sym typeface="Comic Sans MS"/>
              </a:rPr>
              <a:t>• Pollination results in fertilization, which then results in reproduction</a:t>
            </a:r>
          </a:p>
          <a:p>
            <a:pPr rtl="0" lvl="0">
              <a:spcBef>
                <a:spcPts val="0"/>
              </a:spcBef>
              <a:buNone/>
            </a:pPr>
            <a:r>
              <a:rPr lang="en">
                <a:solidFill>
                  <a:srgbClr val="FFFFFF"/>
                </a:solidFill>
                <a:latin typeface="Comic Sans MS"/>
                <a:ea typeface="Comic Sans MS"/>
                <a:cs typeface="Comic Sans MS"/>
                <a:sym typeface="Comic Sans MS"/>
              </a:rPr>
              <a:t>• Animals such as birds and insects move the pollen around and act as “pollinators”</a:t>
            </a:r>
          </a:p>
          <a:p>
            <a:pPr rtl="0" lvl="0">
              <a:spcBef>
                <a:spcPts val="0"/>
              </a:spcBef>
              <a:buNone/>
            </a:pPr>
            <a:r>
              <a:t/>
            </a:r>
            <a:endParaRPr>
              <a:solidFill>
                <a:srgbClr val="FF00FF"/>
              </a:solidFill>
              <a:latin typeface="Comic Sans MS"/>
              <a:ea typeface="Comic Sans MS"/>
              <a:cs typeface="Comic Sans MS"/>
              <a:sym typeface="Comic Sans MS"/>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spotlight">
  <a:themeElements>
    <a:clrScheme name="Custom 439">
      <a:dk1>
        <a:srgbClr val="000000"/>
      </a:dk1>
      <a:lt1>
        <a:srgbClr val="FFFFFF"/>
      </a:lt1>
      <a:dk2>
        <a:srgbClr val="5C6E95"/>
      </a:dk2>
      <a:lt2>
        <a:srgbClr val="ACB4C2"/>
      </a:lt2>
      <a:accent1>
        <a:srgbClr val="667E50"/>
      </a:accent1>
      <a:accent2>
        <a:srgbClr val="CFBF73"/>
      </a:accent2>
      <a:accent3>
        <a:srgbClr val="8C7C82"/>
      </a:accent3>
      <a:accent4>
        <a:srgbClr val="9ABF87"/>
      </a:accent4>
      <a:accent5>
        <a:srgbClr val="CF9462"/>
      </a:accent5>
      <a:accent6>
        <a:srgbClr val="A25642"/>
      </a:accent6>
      <a:hlink>
        <a:srgbClr val="5173A5"/>
      </a:hlink>
      <a:folHlink>
        <a:srgbClr val="687282"/>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