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presProps.xml" Type="http://schemas.openxmlformats.org/officeDocument/2006/relationships/presProps" Id="rId2"/><Relationship Target="slides/slide7.xml" Type="http://schemas.openxmlformats.org/officeDocument/2006/relationships/slide" Id="rId12"/><Relationship Target="slides/slide8.xml" Type="http://schemas.openxmlformats.org/officeDocument/2006/relationships/slide" Id="rId13"/><Relationship Target="theme/theme2.xml" Type="http://schemas.openxmlformats.org/officeDocument/2006/relationships/theme" Id="rId1"/><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9" name="Shape 79"/>
        <p:cNvGrpSpPr/>
        <p:nvPr/>
      </p:nvGrpSpPr>
      <p:grpSpPr>
        <a:xfrm>
          <a:off y="0" x="0"/>
          <a:ext cy="0" cx="0"/>
          <a:chOff y="0" x="0"/>
          <a:chExt cy="0" cx="0"/>
        </a:xfrm>
      </p:grpSpPr>
      <p:sp>
        <p:nvSpPr>
          <p:cNvPr id="80" name="Shape 8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81" name="Shape 8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3" name="Shape 143"/>
        <p:cNvGrpSpPr/>
        <p:nvPr/>
      </p:nvGrpSpPr>
      <p:grpSpPr>
        <a:xfrm>
          <a:off y="0" x="0"/>
          <a:ext cy="0" cx="0"/>
          <a:chOff y="0" x="0"/>
          <a:chExt cy="0" cx="0"/>
        </a:xfrm>
      </p:grpSpPr>
      <p:sp>
        <p:nvSpPr>
          <p:cNvPr id="144" name="Shape 14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45" name="Shape 14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reiterate that moons revolve around planets and that planets revolve around the sun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0" name="Shape 150"/>
        <p:cNvGrpSpPr/>
        <p:nvPr/>
      </p:nvGrpSpPr>
      <p:grpSpPr>
        <a:xfrm>
          <a:off y="0" x="0"/>
          <a:ext cy="0" cx="0"/>
          <a:chOff y="0" x="0"/>
          <a:chExt cy="0" cx="0"/>
        </a:xfrm>
      </p:grpSpPr>
      <p:sp>
        <p:nvSpPr>
          <p:cNvPr id="151" name="Shape 15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52" name="Shape 152"/>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ask students if they can name the famous constellation in the picture above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6" name="Shape 156"/>
        <p:cNvGrpSpPr/>
        <p:nvPr/>
      </p:nvGrpSpPr>
      <p:grpSpPr>
        <a:xfrm>
          <a:off y="0" x="0"/>
          <a:ext cy="0" cx="0"/>
          <a:chOff y="0" x="0"/>
          <a:chExt cy="0" cx="0"/>
        </a:xfrm>
      </p:grpSpPr>
      <p:sp>
        <p:nvSpPr>
          <p:cNvPr id="157" name="Shape 15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58" name="Shape 15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have a fun game afterwards and if anyone can name all the planets in order, they get a prize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4" name="Shape 84"/>
        <p:cNvGrpSpPr/>
        <p:nvPr/>
      </p:nvGrpSpPr>
      <p:grpSpPr>
        <a:xfrm>
          <a:off y="0" x="0"/>
          <a:ext cy="0" cx="0"/>
          <a:chOff y="0" x="0"/>
          <a:chExt cy="0" cx="0"/>
        </a:xfrm>
      </p:grpSpPr>
      <p:sp>
        <p:nvSpPr>
          <p:cNvPr id="85" name="Shape 8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86" name="Shape 8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4" name="Shape 94"/>
        <p:cNvGrpSpPr/>
        <p:nvPr/>
      </p:nvGrpSpPr>
      <p:grpSpPr>
        <a:xfrm>
          <a:off y="0" x="0"/>
          <a:ext cy="0" cx="0"/>
          <a:chOff y="0" x="0"/>
          <a:chExt cy="0" cx="0"/>
        </a:xfrm>
      </p:grpSpPr>
      <p:sp>
        <p:nvSpPr>
          <p:cNvPr id="95" name="Shape 9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96" name="Shape 9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1" name="Shape 101"/>
        <p:cNvGrpSpPr/>
        <p:nvPr/>
      </p:nvGrpSpPr>
      <p:grpSpPr>
        <a:xfrm>
          <a:off y="0" x="0"/>
          <a:ext cy="0" cx="0"/>
          <a:chOff y="0" x="0"/>
          <a:chExt cy="0" cx="0"/>
        </a:xfrm>
      </p:grpSpPr>
      <p:sp>
        <p:nvSpPr>
          <p:cNvPr id="102" name="Shape 10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03" name="Shape 10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tell kids that how much we weigh is how much gravitational force we have on the Earth but in space, no matter how heavy you are, you are going to float around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8" name="Shape 108"/>
        <p:cNvGrpSpPr/>
        <p:nvPr/>
      </p:nvGrpSpPr>
      <p:grpSpPr>
        <a:xfrm>
          <a:off y="0" x="0"/>
          <a:ext cy="0" cx="0"/>
          <a:chOff y="0" x="0"/>
          <a:chExt cy="0" cx="0"/>
        </a:xfrm>
      </p:grpSpPr>
      <p:sp>
        <p:nvSpPr>
          <p:cNvPr id="109" name="Shape 10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10" name="Shape 11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Have kids stand up and rotate and orbit around each other like planets so they can understand the way they move.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5" name="Shape 115"/>
        <p:cNvGrpSpPr/>
        <p:nvPr/>
      </p:nvGrpSpPr>
      <p:grpSpPr>
        <a:xfrm>
          <a:off y="0" x="0"/>
          <a:ext cy="0" cx="0"/>
          <a:chOff y="0" x="0"/>
          <a:chExt cy="0" cx="0"/>
        </a:xfrm>
      </p:grpSpPr>
      <p:sp>
        <p:nvSpPr>
          <p:cNvPr id="116" name="Shape 11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17" name="Shape 117"/>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Make sure kids understand that this is sort of like a double rotation where something is rotating while orbiting around something else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2" name="Shape 122"/>
        <p:cNvGrpSpPr/>
        <p:nvPr/>
      </p:nvGrpSpPr>
      <p:grpSpPr>
        <a:xfrm>
          <a:off y="0" x="0"/>
          <a:ext cy="0" cx="0"/>
          <a:chOff y="0" x="0"/>
          <a:chExt cy="0" cx="0"/>
        </a:xfrm>
      </p:grpSpPr>
      <p:sp>
        <p:nvSpPr>
          <p:cNvPr id="123" name="Shape 12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24" name="Shape 12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The south and north pole is where the axis starts and ends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9" name="Shape 129"/>
        <p:cNvGrpSpPr/>
        <p:nvPr/>
      </p:nvGrpSpPr>
      <p:grpSpPr>
        <a:xfrm>
          <a:off y="0" x="0"/>
          <a:ext cy="0" cx="0"/>
          <a:chOff y="0" x="0"/>
          <a:chExt cy="0" cx="0"/>
        </a:xfrm>
      </p:grpSpPr>
      <p:sp>
        <p:nvSpPr>
          <p:cNvPr id="130" name="Shape 13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31" name="Shape 13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tell kids that there are many different galaxies and  that the milky way is just one out of the millions that exist in our unive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6" name="Shape 136"/>
        <p:cNvGrpSpPr/>
        <p:nvPr/>
      </p:nvGrpSpPr>
      <p:grpSpPr>
        <a:xfrm>
          <a:off y="0" x="0"/>
          <a:ext cy="0" cx="0"/>
          <a:chOff y="0" x="0"/>
          <a:chExt cy="0" cx="0"/>
        </a:xfrm>
      </p:grpSpPr>
      <p:sp>
        <p:nvSpPr>
          <p:cNvPr id="137" name="Shape 13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38" name="Shape 13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ask students if they can guess which planet is closest &amp; furthest from the sun (mercury is closest and pluto is the furthest)</a:t>
            </a: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7" name="Shape 47"/>
        <p:cNvGrpSpPr/>
        <p:nvPr/>
      </p:nvGrpSpPr>
      <p:grpSpPr>
        <a:xfrm>
          <a:off y="0" x="0"/>
          <a:ext cy="0" cx="0"/>
          <a:chOff y="0" x="0"/>
          <a:chExt cy="0" cx="0"/>
        </a:xfrm>
      </p:grpSpPr>
      <p:sp>
        <p:nvSpPr>
          <p:cNvPr id="48" name="Shape 48"/>
          <p:cNvSpPr/>
          <p:nvPr/>
        </p:nvSpPr>
        <p:spPr>
          <a:xfrm>
            <a:off y="0" x="0"/>
            <a:ext cy="3723299" cx="9144000"/>
          </a:xfrm>
          <a:prstGeom prst="rect">
            <a:avLst/>
          </a:prstGeom>
          <a:solidFill>
            <a:srgbClr val="000000"/>
          </a:solidFill>
          <a:ln>
            <a:noFill/>
          </a:ln>
        </p:spPr>
        <p:txBody>
          <a:bodyPr bIns="45700" rIns="91425" lIns="91425" tIns="45700" anchor="ctr" anchorCtr="0">
            <a:noAutofit/>
          </a:bodyPr>
          <a:lstStyle/>
          <a:p>
            <a:pPr>
              <a:spcBef>
                <a:spcPts val="0"/>
              </a:spcBef>
              <a:buNone/>
            </a:pPr>
            <a:r>
              <a:t/>
            </a:r>
            <a:endParaRPr/>
          </a:p>
        </p:txBody>
      </p:sp>
      <p:sp>
        <p:nvSpPr>
          <p:cNvPr id="49" name="Shape 49"/>
          <p:cNvSpPr txBox="1"/>
          <p:nvPr>
            <p:ph type="ctrTitle"/>
          </p:nvPr>
        </p:nvSpPr>
        <p:spPr>
          <a:xfrm>
            <a:off y="1433988" x="391160"/>
            <a:ext cy="421499" cx="8351399"/>
          </a:xfrm>
          <a:prstGeom prst="rect">
            <a:avLst/>
          </a:prstGeom>
        </p:spPr>
        <p:txBody>
          <a:bodyPr bIns="91425" rIns="91425" lIns="91425" tIns="91425" anchor="ctr" anchorCtr="0"/>
          <a:lstStyle>
            <a:lvl1pPr indent="228600">
              <a:spcBef>
                <a:spcPts val="0"/>
              </a:spcBef>
              <a:buClr>
                <a:schemeClr val="lt1"/>
              </a:buClr>
              <a:buSzPct val="100000"/>
              <a:buFont typeface="Tahoma"/>
              <a:defRPr sz="3600">
                <a:solidFill>
                  <a:schemeClr val="lt1"/>
                </a:solidFill>
                <a:latin typeface="Tahoma"/>
                <a:ea typeface="Tahoma"/>
                <a:cs typeface="Tahoma"/>
                <a:sym typeface="Tahoma"/>
              </a:defRPr>
            </a:lvl1pPr>
            <a:lvl2pPr indent="228600">
              <a:spcBef>
                <a:spcPts val="0"/>
              </a:spcBef>
              <a:buClr>
                <a:schemeClr val="lt1"/>
              </a:buClr>
              <a:buSzPct val="100000"/>
              <a:buFont typeface="Tahoma"/>
              <a:defRPr sz="3600">
                <a:solidFill>
                  <a:schemeClr val="lt1"/>
                </a:solidFill>
                <a:latin typeface="Tahoma"/>
                <a:ea typeface="Tahoma"/>
                <a:cs typeface="Tahoma"/>
                <a:sym typeface="Tahoma"/>
              </a:defRPr>
            </a:lvl2pPr>
            <a:lvl3pPr indent="228600">
              <a:spcBef>
                <a:spcPts val="0"/>
              </a:spcBef>
              <a:buClr>
                <a:schemeClr val="lt1"/>
              </a:buClr>
              <a:buSzPct val="100000"/>
              <a:buFont typeface="Tahoma"/>
              <a:defRPr sz="3600">
                <a:solidFill>
                  <a:schemeClr val="lt1"/>
                </a:solidFill>
                <a:latin typeface="Tahoma"/>
                <a:ea typeface="Tahoma"/>
                <a:cs typeface="Tahoma"/>
                <a:sym typeface="Tahoma"/>
              </a:defRPr>
            </a:lvl3pPr>
            <a:lvl4pPr indent="228600">
              <a:spcBef>
                <a:spcPts val="0"/>
              </a:spcBef>
              <a:buClr>
                <a:schemeClr val="lt1"/>
              </a:buClr>
              <a:buSzPct val="100000"/>
              <a:buFont typeface="Tahoma"/>
              <a:defRPr sz="3600">
                <a:solidFill>
                  <a:schemeClr val="lt1"/>
                </a:solidFill>
                <a:latin typeface="Tahoma"/>
                <a:ea typeface="Tahoma"/>
                <a:cs typeface="Tahoma"/>
                <a:sym typeface="Tahoma"/>
              </a:defRPr>
            </a:lvl4pPr>
            <a:lvl5pPr indent="228600">
              <a:spcBef>
                <a:spcPts val="0"/>
              </a:spcBef>
              <a:buClr>
                <a:schemeClr val="lt1"/>
              </a:buClr>
              <a:buSzPct val="100000"/>
              <a:buFont typeface="Tahoma"/>
              <a:defRPr sz="3600">
                <a:solidFill>
                  <a:schemeClr val="lt1"/>
                </a:solidFill>
                <a:latin typeface="Tahoma"/>
                <a:ea typeface="Tahoma"/>
                <a:cs typeface="Tahoma"/>
                <a:sym typeface="Tahoma"/>
              </a:defRPr>
            </a:lvl5pPr>
            <a:lvl6pPr indent="228600">
              <a:spcBef>
                <a:spcPts val="0"/>
              </a:spcBef>
              <a:buClr>
                <a:schemeClr val="lt1"/>
              </a:buClr>
              <a:buSzPct val="100000"/>
              <a:buFont typeface="Tahoma"/>
              <a:defRPr sz="3600">
                <a:solidFill>
                  <a:schemeClr val="lt1"/>
                </a:solidFill>
                <a:latin typeface="Tahoma"/>
                <a:ea typeface="Tahoma"/>
                <a:cs typeface="Tahoma"/>
                <a:sym typeface="Tahoma"/>
              </a:defRPr>
            </a:lvl6pPr>
            <a:lvl7pPr indent="228600">
              <a:spcBef>
                <a:spcPts val="0"/>
              </a:spcBef>
              <a:buClr>
                <a:schemeClr val="lt1"/>
              </a:buClr>
              <a:buSzPct val="100000"/>
              <a:buFont typeface="Tahoma"/>
              <a:defRPr sz="3600">
                <a:solidFill>
                  <a:schemeClr val="lt1"/>
                </a:solidFill>
                <a:latin typeface="Tahoma"/>
                <a:ea typeface="Tahoma"/>
                <a:cs typeface="Tahoma"/>
                <a:sym typeface="Tahoma"/>
              </a:defRPr>
            </a:lvl7pPr>
            <a:lvl8pPr indent="228600">
              <a:spcBef>
                <a:spcPts val="0"/>
              </a:spcBef>
              <a:buClr>
                <a:schemeClr val="lt1"/>
              </a:buClr>
              <a:buSzPct val="100000"/>
              <a:buFont typeface="Tahoma"/>
              <a:defRPr sz="3600">
                <a:solidFill>
                  <a:schemeClr val="lt1"/>
                </a:solidFill>
                <a:latin typeface="Tahoma"/>
                <a:ea typeface="Tahoma"/>
                <a:cs typeface="Tahoma"/>
                <a:sym typeface="Tahoma"/>
              </a:defRPr>
            </a:lvl8pPr>
            <a:lvl9pPr indent="228600">
              <a:spcBef>
                <a:spcPts val="0"/>
              </a:spcBef>
              <a:buClr>
                <a:schemeClr val="lt1"/>
              </a:buClr>
              <a:buSzPct val="100000"/>
              <a:buFont typeface="Tahoma"/>
              <a:defRPr sz="3600">
                <a:solidFill>
                  <a:schemeClr val="lt1"/>
                </a:solidFill>
                <a:latin typeface="Tahoma"/>
                <a:ea typeface="Tahoma"/>
                <a:cs typeface="Tahoma"/>
                <a:sym typeface="Tahoma"/>
              </a:defRPr>
            </a:lvl9pPr>
          </a:lstStyle>
          <a:p/>
        </p:txBody>
      </p:sp>
      <p:sp>
        <p:nvSpPr>
          <p:cNvPr id="50" name="Shape 50"/>
          <p:cNvSpPr txBox="1"/>
          <p:nvPr>
            <p:ph idx="1" type="subTitle"/>
          </p:nvPr>
        </p:nvSpPr>
        <p:spPr>
          <a:xfrm>
            <a:off y="1982435" x="403761"/>
            <a:ext cy="342300" cx="8342400"/>
          </a:xfrm>
          <a:prstGeom prst="rect">
            <a:avLst/>
          </a:prstGeom>
        </p:spPr>
        <p:txBody>
          <a:bodyPr bIns="91425" rIns="91425" lIns="91425" tIns="91425" anchor="ctr" anchorCtr="0"/>
          <a:lstStyle>
            <a:lvl1pPr algn="ctr"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1pPr>
            <a:lvl2pPr algn="ctr"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2pPr>
            <a:lvl3pPr algn="ctr"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3pPr>
            <a:lvl4pPr algn="ctr"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4pPr>
            <a:lvl5pPr algn="ctr"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5pPr>
            <a:lvl6pPr algn="ctr"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6pPr>
            <a:lvl7pPr algn="ctr"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7pPr>
            <a:lvl8pPr algn="ctr"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8pPr>
            <a:lvl9pPr algn="ctr"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9pPr>
          </a:lstStyle>
          <a:p/>
        </p:txBody>
      </p:sp>
      <p:cxnSp>
        <p:nvCxnSpPr>
          <p:cNvPr id="51" name="Shape 51"/>
          <p:cNvCxnSpPr/>
          <p:nvPr/>
        </p:nvCxnSpPr>
        <p:spPr>
          <a:xfrm>
            <a:off y="1912668" x="2258800"/>
            <a:ext cy="10799" cx="4621799"/>
          </a:xfrm>
          <a:prstGeom prst="straightConnector1">
            <a:avLst/>
          </a:prstGeom>
          <a:noFill/>
          <a:ln w="25400" cap="rnd">
            <a:solidFill>
              <a:schemeClr val="accent2"/>
            </a:solidFill>
            <a:prstDash val="dot"/>
            <a:round/>
            <a:headEnd w="med" len="med" type="none"/>
            <a:tailEnd w="med" len="med" type="none"/>
          </a:ln>
        </p:spPr>
      </p:cxnSp>
      <p:sp>
        <p:nvSpPr>
          <p:cNvPr id="52" name="Shape 52"/>
          <p:cNvSpPr/>
          <p:nvPr/>
        </p:nvSpPr>
        <p:spPr>
          <a:xfrm>
            <a:off y="3030297" x="0"/>
            <a:ext cy="795916" cx="9143999"/>
          </a:xfrm>
          <a:custGeom>
            <a:pathLst>
              <a:path w="9144000" extrusionOk="0" h="1440573">
                <a:moveTo>
                  <a:pt y="1" x="8881"/>
                </a:moveTo>
                <a:lnTo>
                  <a:pt y="44075" x="9126239"/>
                </a:lnTo>
                <a:lnTo>
                  <a:pt y="1303180" x="9144000"/>
                </a:lnTo>
                <a:lnTo>
                  <a:pt y="1440573" x="8922142"/>
                </a:lnTo>
                <a:lnTo>
                  <a:pt y="1291790" x="8672386"/>
                </a:lnTo>
                <a:lnTo>
                  <a:pt y="1414005" x="8449199"/>
                </a:lnTo>
                <a:lnTo>
                  <a:pt y="1302417" x="8210071"/>
                </a:lnTo>
                <a:lnTo>
                  <a:pt y="1408691" x="7976257"/>
                </a:lnTo>
                <a:lnTo>
                  <a:pt y="1286476" x="7737129"/>
                </a:lnTo>
                <a:lnTo>
                  <a:pt y="1414005" x="7503314"/>
                </a:lnTo>
                <a:lnTo>
                  <a:pt y="1291790" x="7269500"/>
                </a:lnTo>
                <a:lnTo>
                  <a:pt y="1414005" x="7030372"/>
                </a:lnTo>
                <a:lnTo>
                  <a:pt y="1281162" x="6796557"/>
                </a:lnTo>
                <a:lnTo>
                  <a:pt y="1414005" x="6568057"/>
                </a:lnTo>
                <a:lnTo>
                  <a:pt y="1281163" x="6334243"/>
                </a:lnTo>
                <a:lnTo>
                  <a:pt y="1419319" x="6100428"/>
                </a:lnTo>
                <a:lnTo>
                  <a:pt y="1281163" x="5866614"/>
                </a:lnTo>
                <a:lnTo>
                  <a:pt y="1424632" x="5632800"/>
                </a:lnTo>
                <a:lnTo>
                  <a:pt y="1286476" x="5388357"/>
                </a:lnTo>
                <a:lnTo>
                  <a:pt y="1424632" x="5154543"/>
                </a:lnTo>
                <a:lnTo>
                  <a:pt y="1297104" x="4920729"/>
                </a:lnTo>
                <a:lnTo>
                  <a:pt y="1429946" x="4686914"/>
                </a:lnTo>
                <a:lnTo>
                  <a:pt y="1291790" x="4447786"/>
                </a:lnTo>
                <a:lnTo>
                  <a:pt y="1435260" x="4219286"/>
                </a:lnTo>
                <a:lnTo>
                  <a:pt y="1281163" x="3980157"/>
                </a:lnTo>
                <a:lnTo>
                  <a:pt y="1429946" x="3746343"/>
                </a:lnTo>
                <a:lnTo>
                  <a:pt y="1291790" x="3512529"/>
                </a:lnTo>
                <a:lnTo>
                  <a:pt y="1429946" x="3284028"/>
                </a:lnTo>
                <a:lnTo>
                  <a:pt y="1297104" x="3044900"/>
                </a:lnTo>
                <a:lnTo>
                  <a:pt y="1429946" x="2805772"/>
                </a:lnTo>
                <a:lnTo>
                  <a:pt y="1297104" x="2571958"/>
                </a:lnTo>
                <a:lnTo>
                  <a:pt y="1429946" x="2343457"/>
                </a:lnTo>
                <a:lnTo>
                  <a:pt y="1291790" x="2104329"/>
                </a:lnTo>
                <a:lnTo>
                  <a:pt y="1435260" x="1865201"/>
                </a:lnTo>
                <a:lnTo>
                  <a:pt y="1281163" x="1631386"/>
                </a:lnTo>
                <a:lnTo>
                  <a:pt y="1435260" x="1402886"/>
                </a:lnTo>
                <a:lnTo>
                  <a:pt y="1291790" x="1163758"/>
                </a:lnTo>
                <a:lnTo>
                  <a:pt y="1435260" x="935257"/>
                </a:lnTo>
                <a:lnTo>
                  <a:pt y="1291790" x="696129"/>
                </a:lnTo>
                <a:lnTo>
                  <a:pt y="1429946" x="457001"/>
                </a:lnTo>
                <a:lnTo>
                  <a:pt y="1291790" x="217872"/>
                </a:lnTo>
                <a:lnTo>
                  <a:pt y="1435260" x="0"/>
                </a:lnTo>
                <a:cubicBezTo>
                  <a:pt y="956840" x="2960"/>
                  <a:pt y="478421" x="5921"/>
                  <a:pt y="1" x="8881"/>
                </a:cubicBezTo>
                <a:close/>
              </a:path>
            </a:pathLst>
          </a:custGeom>
          <a:solidFill>
            <a:schemeClr val="dk2"/>
          </a:solidFill>
          <a:ln>
            <a:noFill/>
          </a:ln>
        </p:spPr>
        <p:txBody>
          <a:bodyPr bIns="45700" rIns="91425" lIns="91425" tIns="45700" anchor="ctr" anchorCtr="0">
            <a:noAutofit/>
          </a:bodyPr>
          <a:lstStyle/>
          <a:p>
            <a:pPr>
              <a:spcBef>
                <a:spcPts val="0"/>
              </a:spcBef>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53" name="Shape 53"/>
        <p:cNvGrpSpPr/>
        <p:nvPr/>
      </p:nvGrpSpPr>
      <p:grpSpPr>
        <a:xfrm>
          <a:off y="0" x="0"/>
          <a:ext cy="0" cx="0"/>
          <a:chOff y="0" x="0"/>
          <a:chExt cy="0" cx="0"/>
        </a:xfrm>
      </p:grpSpPr>
      <p:sp>
        <p:nvSpPr>
          <p:cNvPr id="54" name="Shape 54"/>
          <p:cNvSpPr/>
          <p:nvPr/>
        </p:nvSpPr>
        <p:spPr>
          <a:xfrm>
            <a:off y="0" x="0"/>
            <a:ext cy="937200" cx="9144000"/>
          </a:xfrm>
          <a:prstGeom prst="rect">
            <a:avLst/>
          </a:prstGeom>
          <a:solidFill>
            <a:srgbClr val="0C0C0C"/>
          </a:solidFill>
          <a:ln>
            <a:noFill/>
          </a:ln>
        </p:spPr>
        <p:txBody>
          <a:bodyPr bIns="45700" rIns="91425" lIns="91425" tIns="45700" anchor="ctr" anchorCtr="0">
            <a:noAutofit/>
          </a:bodyPr>
          <a:lstStyle/>
          <a:p>
            <a:pPr>
              <a:spcBef>
                <a:spcPts val="0"/>
              </a:spcBef>
              <a:buNone/>
            </a:pPr>
            <a:r>
              <a:t/>
            </a:r>
            <a:endParaRPr/>
          </a:p>
        </p:txBody>
      </p:sp>
      <p:sp>
        <p:nvSpPr>
          <p:cNvPr id="55" name="Shape 55"/>
          <p:cNvSpPr/>
          <p:nvPr/>
        </p:nvSpPr>
        <p:spPr>
          <a:xfrm>
            <a:off y="226265" x="0"/>
            <a:ext cy="795916" cx="9143999"/>
          </a:xfrm>
          <a:custGeom>
            <a:pathLst>
              <a:path w="9144000" extrusionOk="0" h="1440573">
                <a:moveTo>
                  <a:pt y="1" x="8881"/>
                </a:moveTo>
                <a:lnTo>
                  <a:pt y="44075" x="9126239"/>
                </a:lnTo>
                <a:lnTo>
                  <a:pt y="1303180" x="9144000"/>
                </a:lnTo>
                <a:lnTo>
                  <a:pt y="1440573" x="8922142"/>
                </a:lnTo>
                <a:lnTo>
                  <a:pt y="1291790" x="8672386"/>
                </a:lnTo>
                <a:lnTo>
                  <a:pt y="1414005" x="8449199"/>
                </a:lnTo>
                <a:lnTo>
                  <a:pt y="1302417" x="8210071"/>
                </a:lnTo>
                <a:lnTo>
                  <a:pt y="1408691" x="7976257"/>
                </a:lnTo>
                <a:lnTo>
                  <a:pt y="1286476" x="7737129"/>
                </a:lnTo>
                <a:lnTo>
                  <a:pt y="1414005" x="7503314"/>
                </a:lnTo>
                <a:lnTo>
                  <a:pt y="1291790" x="7269500"/>
                </a:lnTo>
                <a:lnTo>
                  <a:pt y="1414005" x="7030372"/>
                </a:lnTo>
                <a:lnTo>
                  <a:pt y="1281162" x="6796557"/>
                </a:lnTo>
                <a:lnTo>
                  <a:pt y="1414005" x="6568057"/>
                </a:lnTo>
                <a:lnTo>
                  <a:pt y="1281163" x="6334243"/>
                </a:lnTo>
                <a:lnTo>
                  <a:pt y="1419319" x="6100428"/>
                </a:lnTo>
                <a:lnTo>
                  <a:pt y="1281163" x="5866614"/>
                </a:lnTo>
                <a:lnTo>
                  <a:pt y="1424632" x="5632800"/>
                </a:lnTo>
                <a:lnTo>
                  <a:pt y="1286476" x="5388357"/>
                </a:lnTo>
                <a:lnTo>
                  <a:pt y="1424632" x="5154543"/>
                </a:lnTo>
                <a:lnTo>
                  <a:pt y="1297104" x="4920729"/>
                </a:lnTo>
                <a:lnTo>
                  <a:pt y="1429946" x="4686914"/>
                </a:lnTo>
                <a:lnTo>
                  <a:pt y="1291790" x="4447786"/>
                </a:lnTo>
                <a:lnTo>
                  <a:pt y="1435260" x="4219286"/>
                </a:lnTo>
                <a:lnTo>
                  <a:pt y="1281163" x="3980157"/>
                </a:lnTo>
                <a:lnTo>
                  <a:pt y="1429946" x="3746343"/>
                </a:lnTo>
                <a:lnTo>
                  <a:pt y="1291790" x="3512529"/>
                </a:lnTo>
                <a:lnTo>
                  <a:pt y="1429946" x="3284028"/>
                </a:lnTo>
                <a:lnTo>
                  <a:pt y="1297104" x="3044900"/>
                </a:lnTo>
                <a:lnTo>
                  <a:pt y="1429946" x="2805772"/>
                </a:lnTo>
                <a:lnTo>
                  <a:pt y="1297104" x="2571958"/>
                </a:lnTo>
                <a:lnTo>
                  <a:pt y="1429946" x="2343457"/>
                </a:lnTo>
                <a:lnTo>
                  <a:pt y="1291790" x="2104329"/>
                </a:lnTo>
                <a:lnTo>
                  <a:pt y="1435260" x="1865201"/>
                </a:lnTo>
                <a:lnTo>
                  <a:pt y="1281163" x="1631386"/>
                </a:lnTo>
                <a:lnTo>
                  <a:pt y="1435260" x="1402886"/>
                </a:lnTo>
                <a:lnTo>
                  <a:pt y="1291790" x="1163758"/>
                </a:lnTo>
                <a:lnTo>
                  <a:pt y="1435260" x="935257"/>
                </a:lnTo>
                <a:lnTo>
                  <a:pt y="1291790" x="696129"/>
                </a:lnTo>
                <a:lnTo>
                  <a:pt y="1429946" x="457001"/>
                </a:lnTo>
                <a:lnTo>
                  <a:pt y="1291790" x="217872"/>
                </a:lnTo>
                <a:lnTo>
                  <a:pt y="1435260" x="0"/>
                </a:lnTo>
                <a:cubicBezTo>
                  <a:pt y="956840" x="2960"/>
                  <a:pt y="478421" x="5921"/>
                  <a:pt y="1" x="8881"/>
                </a:cubicBezTo>
                <a:close/>
              </a:path>
            </a:pathLst>
          </a:cu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56" name="Shape 56"/>
          <p:cNvCxnSpPr/>
          <p:nvPr/>
        </p:nvCxnSpPr>
        <p:spPr>
          <a:xfrm rot="10800000" flipH="1">
            <a:off y="783855" x="2258963"/>
            <a:ext cy="6900" cx="4602300"/>
          </a:xfrm>
          <a:prstGeom prst="straightConnector1">
            <a:avLst/>
          </a:prstGeom>
          <a:noFill/>
          <a:ln w="25400" cap="rnd">
            <a:solidFill>
              <a:schemeClr val="accent2"/>
            </a:solidFill>
            <a:prstDash val="dot"/>
            <a:round/>
            <a:headEnd w="med" len="med" type="none"/>
            <a:tailEnd w="med" len="med" type="none"/>
          </a:ln>
        </p:spPr>
      </p:cxnSp>
      <p:sp>
        <p:nvSpPr>
          <p:cNvPr id="57" name="Shape 57"/>
          <p:cNvSpPr txBox="1"/>
          <p:nvPr>
            <p:ph idx="1" type="body"/>
          </p:nvPr>
        </p:nvSpPr>
        <p:spPr>
          <a:xfrm>
            <a:off y="1200150" x="457200"/>
            <a:ext cy="3630300" cx="8229600"/>
          </a:xfrm>
          <a:prstGeom prst="rect">
            <a:avLst/>
          </a:prstGeom>
        </p:spPr>
        <p:txBody>
          <a:bodyPr bIns="91425" rIns="91425" lIns="91425" tIns="91425" anchor="t" anchorCtr="0"/>
          <a:lstStyle>
            <a:lvl1pPr>
              <a:spcBef>
                <a:spcPts val="0"/>
              </a:spcBef>
              <a:defRPr>
                <a:latin typeface="Times New Roman"/>
                <a:ea typeface="Times New Roman"/>
                <a:cs typeface="Times New Roman"/>
                <a:sym typeface="Times New Roman"/>
              </a:defRPr>
            </a:lvl1pPr>
            <a:lvl2pPr>
              <a:spcBef>
                <a:spcPts val="0"/>
              </a:spcBef>
              <a:defRPr>
                <a:latin typeface="Times New Roman"/>
                <a:ea typeface="Times New Roman"/>
                <a:cs typeface="Times New Roman"/>
                <a:sym typeface="Times New Roman"/>
              </a:defRPr>
            </a:lvl2pPr>
            <a:lvl3pPr>
              <a:spcBef>
                <a:spcPts val="0"/>
              </a:spcBef>
              <a:defRPr>
                <a:latin typeface="Times New Roman"/>
                <a:ea typeface="Times New Roman"/>
                <a:cs typeface="Times New Roman"/>
                <a:sym typeface="Times New Roman"/>
              </a:defRPr>
            </a:lvl3pPr>
            <a:lvl4pPr>
              <a:spcBef>
                <a:spcPts val="0"/>
              </a:spcBef>
              <a:defRPr>
                <a:latin typeface="Times New Roman"/>
                <a:ea typeface="Times New Roman"/>
                <a:cs typeface="Times New Roman"/>
                <a:sym typeface="Times New Roman"/>
              </a:defRPr>
            </a:lvl4pPr>
            <a:lvl5pPr>
              <a:spcBef>
                <a:spcPts val="0"/>
              </a:spcBef>
              <a:defRPr>
                <a:latin typeface="Times New Roman"/>
                <a:ea typeface="Times New Roman"/>
                <a:cs typeface="Times New Roman"/>
                <a:sym typeface="Times New Roman"/>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58" name="Shape 58"/>
          <p:cNvSpPr txBox="1"/>
          <p:nvPr>
            <p:ph type="title"/>
          </p:nvPr>
        </p:nvSpPr>
        <p:spPr>
          <a:xfrm>
            <a:off y="13321" x="457200"/>
            <a:ext cy="857400" cx="8229600"/>
          </a:xfrm>
          <a:prstGeom prst="rect">
            <a:avLst/>
          </a:prstGeom>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59" name="Shape 59"/>
        <p:cNvGrpSpPr/>
        <p:nvPr/>
      </p:nvGrpSpPr>
      <p:grpSpPr>
        <a:xfrm>
          <a:off y="0" x="0"/>
          <a:ext cy="0" cx="0"/>
          <a:chOff y="0" x="0"/>
          <a:chExt cy="0" cx="0"/>
        </a:xfrm>
      </p:grpSpPr>
      <p:sp>
        <p:nvSpPr>
          <p:cNvPr id="60" name="Shape 60"/>
          <p:cNvSpPr/>
          <p:nvPr/>
        </p:nvSpPr>
        <p:spPr>
          <a:xfrm>
            <a:off y="0" x="0"/>
            <a:ext cy="4708799" cx="4456799"/>
          </a:xfrm>
          <a:prstGeom prst="rect">
            <a:avLst/>
          </a:prstGeom>
          <a:solidFill>
            <a:srgbClr val="000000"/>
          </a:solidFill>
          <a:ln>
            <a:noFill/>
          </a:ln>
        </p:spPr>
        <p:txBody>
          <a:bodyPr bIns="45700" rIns="91425" lIns="91425" tIns="45700" anchor="ctr" anchorCtr="0">
            <a:noAutofit/>
          </a:bodyPr>
          <a:lstStyle/>
          <a:p>
            <a:pPr>
              <a:spcBef>
                <a:spcPts val="0"/>
              </a:spcBef>
              <a:buNone/>
            </a:pPr>
            <a:r>
              <a:t/>
            </a:r>
            <a:endParaRPr/>
          </a:p>
        </p:txBody>
      </p:sp>
      <p:sp>
        <p:nvSpPr>
          <p:cNvPr id="61" name="Shape 61"/>
          <p:cNvSpPr/>
          <p:nvPr/>
        </p:nvSpPr>
        <p:spPr>
          <a:xfrm flipH="1">
            <a:off y="3759780" x="3434"/>
            <a:ext cy="1033097" cx="4453249"/>
          </a:xfrm>
          <a:custGeom>
            <a:pathLst>
              <a:path w="4453250" extrusionOk="0" h="1869860">
                <a:moveTo>
                  <a:pt y="1726390" x="4447791"/>
                </a:moveTo>
                <a:lnTo>
                  <a:pt y="1869860" x="4219291"/>
                </a:lnTo>
                <a:lnTo>
                  <a:pt y="1715763" x="3980162"/>
                </a:lnTo>
                <a:lnTo>
                  <a:pt y="1864546" x="3746348"/>
                </a:lnTo>
                <a:lnTo>
                  <a:pt y="1726390" x="3512534"/>
                </a:lnTo>
                <a:lnTo>
                  <a:pt y="1864546" x="3284033"/>
                </a:lnTo>
                <a:lnTo>
                  <a:pt y="1731704" x="3044905"/>
                </a:lnTo>
                <a:lnTo>
                  <a:pt y="1864546" x="2805777"/>
                </a:lnTo>
                <a:lnTo>
                  <a:pt y="1731704" x="2571963"/>
                </a:lnTo>
                <a:lnTo>
                  <a:pt y="1864546" x="2343462"/>
                </a:lnTo>
                <a:lnTo>
                  <a:pt y="1726390" x="2104334"/>
                </a:lnTo>
                <a:lnTo>
                  <a:pt y="1869860" x="1865206"/>
                </a:lnTo>
                <a:lnTo>
                  <a:pt y="1715763" x="1631391"/>
                </a:lnTo>
                <a:lnTo>
                  <a:pt y="1869860" x="1402891"/>
                </a:lnTo>
                <a:lnTo>
                  <a:pt y="1726390" x="1163763"/>
                </a:lnTo>
                <a:lnTo>
                  <a:pt y="1869860" x="935262"/>
                </a:lnTo>
                <a:lnTo>
                  <a:pt y="1726390" x="696134"/>
                </a:lnTo>
                <a:lnTo>
                  <a:pt y="1864546" x="457006"/>
                </a:lnTo>
                <a:lnTo>
                  <a:pt y="1726390" x="217877"/>
                </a:lnTo>
                <a:lnTo>
                  <a:pt y="1869860" x="5"/>
                </a:lnTo>
                <a:cubicBezTo>
                  <a:pt y="1246574" x="3"/>
                  <a:pt y="623287" x="2"/>
                  <a:pt y="1" x="0"/>
                </a:cubicBezTo>
                <a:lnTo>
                  <a:pt y="0" x="4453250"/>
                </a:lnTo>
              </a:path>
            </a:pathLst>
          </a:cu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62" name="Shape 62"/>
          <p:cNvCxnSpPr/>
          <p:nvPr/>
        </p:nvCxnSpPr>
        <p:spPr>
          <a:xfrm>
            <a:off y="744077" x="409699"/>
            <a:ext cy="0" cx="3660000"/>
          </a:xfrm>
          <a:prstGeom prst="straightConnector1">
            <a:avLst/>
          </a:prstGeom>
          <a:noFill/>
          <a:ln w="25400" cap="rnd">
            <a:solidFill>
              <a:schemeClr val="accent2"/>
            </a:solidFill>
            <a:prstDash val="dot"/>
            <a:round/>
            <a:headEnd w="med" len="med" type="none"/>
            <a:tailEnd w="med" len="med" type="none"/>
          </a:ln>
        </p:spPr>
      </p:cxnSp>
      <p:sp>
        <p:nvSpPr>
          <p:cNvPr id="63" name="Shape 63"/>
          <p:cNvSpPr txBox="1"/>
          <p:nvPr>
            <p:ph idx="1" type="body"/>
          </p:nvPr>
        </p:nvSpPr>
        <p:spPr>
          <a:xfrm>
            <a:off y="1200150" x="457200"/>
            <a:ext cy="3630300" cx="3550799"/>
          </a:xfrm>
          <a:prstGeom prst="rect">
            <a:avLst/>
          </a:prstGeom>
        </p:spPr>
        <p:txBody>
          <a:bodyPr bIns="91425" rIns="91425" lIns="91425" tIns="91425" anchor="t" anchorCtr="0"/>
          <a:lstStyle>
            <a:lvl1pPr>
              <a:spcBef>
                <a:spcPts val="0"/>
              </a:spcBef>
              <a:defRPr>
                <a:solidFill>
                  <a:schemeClr val="lt1"/>
                </a:solidFill>
                <a:latin typeface="Times New Roman"/>
                <a:ea typeface="Times New Roman"/>
                <a:cs typeface="Times New Roman"/>
                <a:sym typeface="Times New Roman"/>
              </a:defRPr>
            </a:lvl1pPr>
            <a:lvl2pPr>
              <a:spcBef>
                <a:spcPts val="0"/>
              </a:spcBef>
              <a:defRPr>
                <a:solidFill>
                  <a:schemeClr val="lt1"/>
                </a:solidFill>
                <a:latin typeface="Times New Roman"/>
                <a:ea typeface="Times New Roman"/>
                <a:cs typeface="Times New Roman"/>
                <a:sym typeface="Times New Roman"/>
              </a:defRPr>
            </a:lvl2pPr>
            <a:lvl3pPr>
              <a:spcBef>
                <a:spcPts val="0"/>
              </a:spcBef>
              <a:defRPr>
                <a:solidFill>
                  <a:schemeClr val="lt1"/>
                </a:solidFill>
                <a:latin typeface="Times New Roman"/>
                <a:ea typeface="Times New Roman"/>
                <a:cs typeface="Times New Roman"/>
                <a:sym typeface="Times New Roman"/>
              </a:defRPr>
            </a:lvl3pPr>
            <a:lvl4pPr>
              <a:spcBef>
                <a:spcPts val="0"/>
              </a:spcBef>
              <a:defRPr>
                <a:solidFill>
                  <a:schemeClr val="lt1"/>
                </a:solidFill>
                <a:latin typeface="Times New Roman"/>
                <a:ea typeface="Times New Roman"/>
                <a:cs typeface="Times New Roman"/>
                <a:sym typeface="Times New Roman"/>
              </a:defRPr>
            </a:lvl4pPr>
            <a:lvl5pPr>
              <a:spcBef>
                <a:spcPts val="0"/>
              </a:spcBef>
              <a:defRPr>
                <a:solidFill>
                  <a:schemeClr val="lt1"/>
                </a:solidFill>
                <a:latin typeface="Times New Roman"/>
                <a:ea typeface="Times New Roman"/>
                <a:cs typeface="Times New Roman"/>
                <a:sym typeface="Times New Roman"/>
              </a:defRPr>
            </a:lvl5pPr>
            <a:lvl6pPr>
              <a:spcBef>
                <a:spcPts val="0"/>
              </a:spcBef>
              <a:defRPr sz="1800"/>
            </a:lvl6pPr>
            <a:lvl7pPr>
              <a:spcBef>
                <a:spcPts val="0"/>
              </a:spcBef>
              <a:defRPr sz="1800"/>
            </a:lvl7pPr>
            <a:lvl8pPr>
              <a:spcBef>
                <a:spcPts val="0"/>
              </a:spcBef>
              <a:defRPr sz="1800"/>
            </a:lvl8pPr>
            <a:lvl9pPr>
              <a:spcBef>
                <a:spcPts val="0"/>
              </a:spcBef>
              <a:defRPr sz="1800"/>
            </a:lvl9pPr>
          </a:lstStyle>
          <a:p/>
        </p:txBody>
      </p:sp>
      <p:sp>
        <p:nvSpPr>
          <p:cNvPr id="64" name="Shape 64"/>
          <p:cNvSpPr txBox="1"/>
          <p:nvPr>
            <p:ph type="title"/>
          </p:nvPr>
        </p:nvSpPr>
        <p:spPr>
          <a:xfrm>
            <a:off y="13321" x="457200"/>
            <a:ext cy="857400" cx="3550799"/>
          </a:xfrm>
          <a:prstGeom prst="rect">
            <a:avLst/>
          </a:prstGeom>
        </p:spPr>
        <p:txBody>
          <a:bodyPr bIns="91425" rIns="91425" lIns="91425" tIns="91425" anchor="ctr" anchorCtr="0"/>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p:txBody>
      </p:sp>
      <p:sp>
        <p:nvSpPr>
          <p:cNvPr id="65" name="Shape 65"/>
          <p:cNvSpPr txBox="1"/>
          <p:nvPr>
            <p:ph idx="2" type="body"/>
          </p:nvPr>
        </p:nvSpPr>
        <p:spPr>
          <a:xfrm>
            <a:off y="1200150" x="5021123"/>
            <a:ext cy="3630300" cx="3550799"/>
          </a:xfrm>
          <a:prstGeom prst="rect">
            <a:avLst/>
          </a:prstGeom>
        </p:spPr>
        <p:txBody>
          <a:bodyPr bIns="91425" rIns="91425" lIns="91425" tIns="91425" anchor="t" anchorCtr="0"/>
          <a:lstStyle>
            <a:lvl1pPr>
              <a:spcBef>
                <a:spcPts val="0"/>
              </a:spcBef>
              <a:defRPr>
                <a:latin typeface="Times New Roman"/>
                <a:ea typeface="Times New Roman"/>
                <a:cs typeface="Times New Roman"/>
                <a:sym typeface="Times New Roman"/>
              </a:defRPr>
            </a:lvl1pPr>
            <a:lvl2pPr>
              <a:spcBef>
                <a:spcPts val="0"/>
              </a:spcBef>
              <a:defRPr>
                <a:latin typeface="Times New Roman"/>
                <a:ea typeface="Times New Roman"/>
                <a:cs typeface="Times New Roman"/>
                <a:sym typeface="Times New Roman"/>
              </a:defRPr>
            </a:lvl2pPr>
            <a:lvl3pPr>
              <a:spcBef>
                <a:spcPts val="0"/>
              </a:spcBef>
              <a:defRPr>
                <a:latin typeface="Times New Roman"/>
                <a:ea typeface="Times New Roman"/>
                <a:cs typeface="Times New Roman"/>
                <a:sym typeface="Times New Roman"/>
              </a:defRPr>
            </a:lvl3pPr>
            <a:lvl4pPr>
              <a:spcBef>
                <a:spcPts val="0"/>
              </a:spcBef>
              <a:defRPr>
                <a:latin typeface="Times New Roman"/>
                <a:ea typeface="Times New Roman"/>
                <a:cs typeface="Times New Roman"/>
                <a:sym typeface="Times New Roman"/>
              </a:defRPr>
            </a:lvl4pPr>
            <a:lvl5pPr>
              <a:spcBef>
                <a:spcPts val="0"/>
              </a:spcBef>
              <a:defRPr>
                <a:latin typeface="Times New Roman"/>
                <a:ea typeface="Times New Roman"/>
                <a:cs typeface="Times New Roman"/>
                <a:sym typeface="Times New Roman"/>
              </a:defRPr>
            </a:lvl5pPr>
            <a:lvl6pPr>
              <a:spcBef>
                <a:spcPts val="0"/>
              </a:spcBef>
              <a:defRPr sz="1800"/>
            </a:lvl6pPr>
            <a:lvl7pPr>
              <a:spcBef>
                <a:spcPts val="0"/>
              </a:spcBef>
              <a:defRPr sz="1800"/>
            </a:lvl7pPr>
            <a:lvl8pPr>
              <a:spcBef>
                <a:spcPts val="0"/>
              </a:spcBef>
              <a:defRPr sz="1800"/>
            </a:lvl8pPr>
            <a:lvl9pPr>
              <a:spcBef>
                <a:spcPts val="0"/>
              </a:spcBef>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6" name="Shape 66"/>
        <p:cNvGrpSpPr/>
        <p:nvPr/>
      </p:nvGrpSpPr>
      <p:grpSpPr>
        <a:xfrm>
          <a:off y="0" x="0"/>
          <a:ext cy="0" cx="0"/>
          <a:chOff y="0" x="0"/>
          <a:chExt cy="0" cx="0"/>
        </a:xfrm>
      </p:grpSpPr>
      <p:sp>
        <p:nvSpPr>
          <p:cNvPr id="67" name="Shape 67"/>
          <p:cNvSpPr/>
          <p:nvPr/>
        </p:nvSpPr>
        <p:spPr>
          <a:xfrm>
            <a:off y="0" x="0"/>
            <a:ext cy="937200" cx="9144000"/>
          </a:xfrm>
          <a:prstGeom prst="rect">
            <a:avLst/>
          </a:prstGeom>
          <a:solidFill>
            <a:srgbClr val="000000"/>
          </a:solidFill>
          <a:ln>
            <a:noFill/>
          </a:ln>
        </p:spPr>
        <p:txBody>
          <a:bodyPr bIns="45700" rIns="91425" lIns="91425" tIns="45700" anchor="ctr" anchorCtr="0">
            <a:noAutofit/>
          </a:bodyPr>
          <a:lstStyle/>
          <a:p>
            <a:pPr>
              <a:spcBef>
                <a:spcPts val="0"/>
              </a:spcBef>
              <a:buNone/>
            </a:pPr>
            <a:r>
              <a:t/>
            </a:r>
            <a:endParaRPr/>
          </a:p>
        </p:txBody>
      </p:sp>
      <p:sp>
        <p:nvSpPr>
          <p:cNvPr id="68" name="Shape 68"/>
          <p:cNvSpPr/>
          <p:nvPr/>
        </p:nvSpPr>
        <p:spPr>
          <a:xfrm>
            <a:off y="226265" x="0"/>
            <a:ext cy="795916" cx="9143999"/>
          </a:xfrm>
          <a:custGeom>
            <a:pathLst>
              <a:path w="9144000" extrusionOk="0" h="1440573">
                <a:moveTo>
                  <a:pt y="1" x="8881"/>
                </a:moveTo>
                <a:lnTo>
                  <a:pt y="44075" x="9126239"/>
                </a:lnTo>
                <a:lnTo>
                  <a:pt y="1303180" x="9144000"/>
                </a:lnTo>
                <a:lnTo>
                  <a:pt y="1440573" x="8922142"/>
                </a:lnTo>
                <a:lnTo>
                  <a:pt y="1291790" x="8672386"/>
                </a:lnTo>
                <a:lnTo>
                  <a:pt y="1414005" x="8449199"/>
                </a:lnTo>
                <a:lnTo>
                  <a:pt y="1302417" x="8210071"/>
                </a:lnTo>
                <a:lnTo>
                  <a:pt y="1408691" x="7976257"/>
                </a:lnTo>
                <a:lnTo>
                  <a:pt y="1286476" x="7737129"/>
                </a:lnTo>
                <a:lnTo>
                  <a:pt y="1414005" x="7503314"/>
                </a:lnTo>
                <a:lnTo>
                  <a:pt y="1291790" x="7269500"/>
                </a:lnTo>
                <a:lnTo>
                  <a:pt y="1414005" x="7030372"/>
                </a:lnTo>
                <a:lnTo>
                  <a:pt y="1281162" x="6796557"/>
                </a:lnTo>
                <a:lnTo>
                  <a:pt y="1414005" x="6568057"/>
                </a:lnTo>
                <a:lnTo>
                  <a:pt y="1281163" x="6334243"/>
                </a:lnTo>
                <a:lnTo>
                  <a:pt y="1419319" x="6100428"/>
                </a:lnTo>
                <a:lnTo>
                  <a:pt y="1281163" x="5866614"/>
                </a:lnTo>
                <a:lnTo>
                  <a:pt y="1424632" x="5632800"/>
                </a:lnTo>
                <a:lnTo>
                  <a:pt y="1286476" x="5388357"/>
                </a:lnTo>
                <a:lnTo>
                  <a:pt y="1424632" x="5154543"/>
                </a:lnTo>
                <a:lnTo>
                  <a:pt y="1297104" x="4920729"/>
                </a:lnTo>
                <a:lnTo>
                  <a:pt y="1429946" x="4686914"/>
                </a:lnTo>
                <a:lnTo>
                  <a:pt y="1291790" x="4447786"/>
                </a:lnTo>
                <a:lnTo>
                  <a:pt y="1435260" x="4219286"/>
                </a:lnTo>
                <a:lnTo>
                  <a:pt y="1281163" x="3980157"/>
                </a:lnTo>
                <a:lnTo>
                  <a:pt y="1429946" x="3746343"/>
                </a:lnTo>
                <a:lnTo>
                  <a:pt y="1291790" x="3512529"/>
                </a:lnTo>
                <a:lnTo>
                  <a:pt y="1429946" x="3284028"/>
                </a:lnTo>
                <a:lnTo>
                  <a:pt y="1297104" x="3044900"/>
                </a:lnTo>
                <a:lnTo>
                  <a:pt y="1429946" x="2805772"/>
                </a:lnTo>
                <a:lnTo>
                  <a:pt y="1297104" x="2571958"/>
                </a:lnTo>
                <a:lnTo>
                  <a:pt y="1429946" x="2343457"/>
                </a:lnTo>
                <a:lnTo>
                  <a:pt y="1291790" x="2104329"/>
                </a:lnTo>
                <a:lnTo>
                  <a:pt y="1435260" x="1865201"/>
                </a:lnTo>
                <a:lnTo>
                  <a:pt y="1281163" x="1631386"/>
                </a:lnTo>
                <a:lnTo>
                  <a:pt y="1435260" x="1402886"/>
                </a:lnTo>
                <a:lnTo>
                  <a:pt y="1291790" x="1163758"/>
                </a:lnTo>
                <a:lnTo>
                  <a:pt y="1435260" x="935257"/>
                </a:lnTo>
                <a:lnTo>
                  <a:pt y="1291790" x="696129"/>
                </a:lnTo>
                <a:lnTo>
                  <a:pt y="1429946" x="457001"/>
                </a:lnTo>
                <a:lnTo>
                  <a:pt y="1291790" x="217872"/>
                </a:lnTo>
                <a:lnTo>
                  <a:pt y="1435260" x="0"/>
                </a:lnTo>
                <a:cubicBezTo>
                  <a:pt y="956840" x="2960"/>
                  <a:pt y="478421" x="5921"/>
                  <a:pt y="1" x="8881"/>
                </a:cubicBezTo>
                <a:close/>
              </a:path>
            </a:pathLst>
          </a:cu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69" name="Shape 69"/>
          <p:cNvCxnSpPr/>
          <p:nvPr/>
        </p:nvCxnSpPr>
        <p:spPr>
          <a:xfrm rot="10800000" flipH="1">
            <a:off y="783855" x="2258963"/>
            <a:ext cy="6900" cx="4602300"/>
          </a:xfrm>
          <a:prstGeom prst="straightConnector1">
            <a:avLst/>
          </a:prstGeom>
          <a:noFill/>
          <a:ln w="25400" cap="rnd">
            <a:solidFill>
              <a:schemeClr val="accent2"/>
            </a:solidFill>
            <a:prstDash val="dot"/>
            <a:round/>
            <a:headEnd w="med" len="med" type="none"/>
            <a:tailEnd w="med" len="med" type="none"/>
          </a:ln>
        </p:spPr>
      </p:cxnSp>
      <p:sp>
        <p:nvSpPr>
          <p:cNvPr id="70" name="Shape 70"/>
          <p:cNvSpPr txBox="1"/>
          <p:nvPr>
            <p:ph type="title"/>
          </p:nvPr>
        </p:nvSpPr>
        <p:spPr>
          <a:xfrm>
            <a:off y="13321" x="457200"/>
            <a:ext cy="857400" cx="8229600"/>
          </a:xfrm>
          <a:prstGeom prst="rect">
            <a:avLst/>
          </a:prstGeom>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71" name="Shape 71"/>
        <p:cNvGrpSpPr/>
        <p:nvPr/>
      </p:nvGrpSpPr>
      <p:grpSpPr>
        <a:xfrm>
          <a:off y="0" x="0"/>
          <a:ext cy="0" cx="0"/>
          <a:chOff y="0" x="0"/>
          <a:chExt cy="0" cx="0"/>
        </a:xfrm>
      </p:grpSpPr>
      <p:sp>
        <p:nvSpPr>
          <p:cNvPr id="72" name="Shape 72"/>
          <p:cNvSpPr/>
          <p:nvPr/>
        </p:nvSpPr>
        <p:spPr>
          <a:xfrm rot="10800000">
            <a:off y="4110402" x="-5937"/>
            <a:ext cy="1033097" cx="4453249"/>
          </a:xfrm>
          <a:custGeom>
            <a:pathLst>
              <a:path w="4453250" extrusionOk="0" h="1869860">
                <a:moveTo>
                  <a:pt y="1726390" x="4447791"/>
                </a:moveTo>
                <a:lnTo>
                  <a:pt y="1869860" x="4219291"/>
                </a:lnTo>
                <a:lnTo>
                  <a:pt y="1715763" x="3980162"/>
                </a:lnTo>
                <a:lnTo>
                  <a:pt y="1864546" x="3746348"/>
                </a:lnTo>
                <a:lnTo>
                  <a:pt y="1726390" x="3512534"/>
                </a:lnTo>
                <a:lnTo>
                  <a:pt y="1864546" x="3284033"/>
                </a:lnTo>
                <a:lnTo>
                  <a:pt y="1731704" x="3044905"/>
                </a:lnTo>
                <a:lnTo>
                  <a:pt y="1864546" x="2805777"/>
                </a:lnTo>
                <a:lnTo>
                  <a:pt y="1731704" x="2571963"/>
                </a:lnTo>
                <a:lnTo>
                  <a:pt y="1864546" x="2343462"/>
                </a:lnTo>
                <a:lnTo>
                  <a:pt y="1726390" x="2104334"/>
                </a:lnTo>
                <a:lnTo>
                  <a:pt y="1869860" x="1865206"/>
                </a:lnTo>
                <a:lnTo>
                  <a:pt y="1715763" x="1631391"/>
                </a:lnTo>
                <a:lnTo>
                  <a:pt y="1869860" x="1402891"/>
                </a:lnTo>
                <a:lnTo>
                  <a:pt y="1726390" x="1163763"/>
                </a:lnTo>
                <a:lnTo>
                  <a:pt y="1869860" x="935262"/>
                </a:lnTo>
                <a:lnTo>
                  <a:pt y="1726390" x="696134"/>
                </a:lnTo>
                <a:lnTo>
                  <a:pt y="1864546" x="457006"/>
                </a:lnTo>
                <a:lnTo>
                  <a:pt y="1726390" x="217877"/>
                </a:lnTo>
                <a:lnTo>
                  <a:pt y="1869860" x="5"/>
                </a:lnTo>
                <a:cubicBezTo>
                  <a:pt y="1246574" x="3"/>
                  <a:pt y="623287" x="2"/>
                  <a:pt y="1" x="0"/>
                </a:cubicBezTo>
                <a:lnTo>
                  <a:pt y="0" x="4453250"/>
                </a:lnTo>
              </a:path>
            </a:pathLst>
          </a:cu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73" name="Shape 73"/>
          <p:cNvCxnSpPr/>
          <p:nvPr/>
        </p:nvCxnSpPr>
        <p:spPr>
          <a:xfrm>
            <a:off y="4409677" x="388492"/>
            <a:ext cy="3600" cx="3708599"/>
          </a:xfrm>
          <a:prstGeom prst="straightConnector1">
            <a:avLst/>
          </a:prstGeom>
          <a:noFill/>
          <a:ln w="25400" cap="rnd">
            <a:solidFill>
              <a:schemeClr val="accent2"/>
            </a:solidFill>
            <a:prstDash val="dot"/>
            <a:round/>
            <a:headEnd w="med" len="med" type="none"/>
            <a:tailEnd w="med" len="med" type="none"/>
          </a:ln>
        </p:spPr>
      </p:cxnSp>
      <p:sp>
        <p:nvSpPr>
          <p:cNvPr id="74" name="Shape 74"/>
          <p:cNvSpPr txBox="1"/>
          <p:nvPr>
            <p:ph idx="1" type="body"/>
          </p:nvPr>
        </p:nvSpPr>
        <p:spPr>
          <a:xfrm>
            <a:off y="4493760" x="388492"/>
            <a:ext cy="387599" cx="3644400"/>
          </a:xfrm>
          <a:prstGeom prst="rect">
            <a:avLst/>
          </a:prstGeom>
        </p:spPr>
        <p:txBody>
          <a:bodyPr bIns="91425" rIns="91425" lIns="91425" tIns="91425" anchor="t" anchorCtr="0"/>
          <a:lstStyle>
            <a:lvl1pPr indent="88900" marL="0">
              <a:spcBef>
                <a:spcPts val="0"/>
              </a:spcBef>
              <a:buClr>
                <a:srgbClr val="FFFFFF"/>
              </a:buClr>
              <a:buSzPct val="100000"/>
              <a:buFont typeface="Times New Roman"/>
              <a:buNone/>
              <a:defRPr sz="1400" i="1">
                <a:solidFill>
                  <a:srgbClr val="FFFFFF"/>
                </a:solidFill>
                <a:latin typeface="Times New Roman"/>
                <a:ea typeface="Times New Roman"/>
                <a:cs typeface="Times New Roman"/>
                <a:sym typeface="Times New Roman"/>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5" name="Shape 75"/>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3.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grpSp>
        <p:nvGrpSpPr>
          <p:cNvPr id="5" name="Shape 5"/>
          <p:cNvGrpSpPr/>
          <p:nvPr/>
        </p:nvGrpSpPr>
        <p:grpSpPr>
          <a:xfrm>
            <a:off y="6209" x="0"/>
            <a:ext cy="5137200" cx="9144067"/>
            <a:chOff y="14677" x="0"/>
            <a:chExt cy="6849600" cx="9144067"/>
          </a:xfrm>
        </p:grpSpPr>
        <p:sp>
          <p:nvSpPr>
            <p:cNvPr id="6" name="Shape 6"/>
            <p:cNvSpPr/>
            <p:nvPr/>
          </p:nvSpPr>
          <p:spPr>
            <a:xfrm>
              <a:off y="14677" x="0"/>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7" name="Shape 7"/>
            <p:cNvSpPr/>
            <p:nvPr/>
          </p:nvSpPr>
          <p:spPr>
            <a:xfrm>
              <a:off y="14677" x="234838"/>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8" name="Shape 8"/>
            <p:cNvSpPr/>
            <p:nvPr/>
          </p:nvSpPr>
          <p:spPr>
            <a:xfrm>
              <a:off y="14677" x="46967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9" name="Shape 9"/>
            <p:cNvSpPr/>
            <p:nvPr/>
          </p:nvSpPr>
          <p:spPr>
            <a:xfrm>
              <a:off y="14677" x="704516"/>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0" name="Shape 10"/>
            <p:cNvSpPr/>
            <p:nvPr/>
          </p:nvSpPr>
          <p:spPr>
            <a:xfrm>
              <a:off y="14677" x="93935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1" name="Shape 11"/>
            <p:cNvSpPr/>
            <p:nvPr/>
          </p:nvSpPr>
          <p:spPr>
            <a:xfrm>
              <a:off y="14677" x="117419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2" name="Shape 12"/>
            <p:cNvSpPr/>
            <p:nvPr/>
          </p:nvSpPr>
          <p:spPr>
            <a:xfrm>
              <a:off y="14677" x="1409033"/>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3" name="Shape 13"/>
            <p:cNvSpPr/>
            <p:nvPr/>
          </p:nvSpPr>
          <p:spPr>
            <a:xfrm>
              <a:off y="14677" x="1643873"/>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4" name="Shape 14"/>
            <p:cNvSpPr/>
            <p:nvPr/>
          </p:nvSpPr>
          <p:spPr>
            <a:xfrm>
              <a:off y="14677" x="1878711"/>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5" name="Shape 15"/>
            <p:cNvSpPr/>
            <p:nvPr/>
          </p:nvSpPr>
          <p:spPr>
            <a:xfrm>
              <a:off y="14677" x="2113550"/>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6" name="Shape 16"/>
            <p:cNvSpPr/>
            <p:nvPr/>
          </p:nvSpPr>
          <p:spPr>
            <a:xfrm>
              <a:off y="14677" x="2348390"/>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7" name="Shape 17"/>
            <p:cNvSpPr/>
            <p:nvPr/>
          </p:nvSpPr>
          <p:spPr>
            <a:xfrm>
              <a:off y="14677" x="2583228"/>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8" name="Shape 18"/>
            <p:cNvSpPr/>
            <p:nvPr/>
          </p:nvSpPr>
          <p:spPr>
            <a:xfrm>
              <a:off y="14677" x="281806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9" name="Shape 19"/>
            <p:cNvSpPr/>
            <p:nvPr/>
          </p:nvSpPr>
          <p:spPr>
            <a:xfrm>
              <a:off y="14677" x="305290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0" name="Shape 20"/>
            <p:cNvSpPr/>
            <p:nvPr/>
          </p:nvSpPr>
          <p:spPr>
            <a:xfrm>
              <a:off y="14677" x="3287746"/>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1" name="Shape 21"/>
            <p:cNvSpPr/>
            <p:nvPr/>
          </p:nvSpPr>
          <p:spPr>
            <a:xfrm>
              <a:off y="14677" x="352258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2" name="Shape 22"/>
            <p:cNvSpPr/>
            <p:nvPr/>
          </p:nvSpPr>
          <p:spPr>
            <a:xfrm>
              <a:off y="14677" x="3757423"/>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3" name="Shape 23"/>
            <p:cNvSpPr/>
            <p:nvPr/>
          </p:nvSpPr>
          <p:spPr>
            <a:xfrm>
              <a:off y="14677" x="3992262"/>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4" name="Shape 24"/>
            <p:cNvSpPr/>
            <p:nvPr/>
          </p:nvSpPr>
          <p:spPr>
            <a:xfrm>
              <a:off y="14677" x="4227101"/>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5" name="Shape 25"/>
            <p:cNvSpPr/>
            <p:nvPr/>
          </p:nvSpPr>
          <p:spPr>
            <a:xfrm>
              <a:off y="14677" x="4461941"/>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6" name="Shape 26"/>
            <p:cNvSpPr/>
            <p:nvPr/>
          </p:nvSpPr>
          <p:spPr>
            <a:xfrm>
              <a:off y="14677" x="4696780"/>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7" name="Shape 27"/>
            <p:cNvSpPr/>
            <p:nvPr/>
          </p:nvSpPr>
          <p:spPr>
            <a:xfrm>
              <a:off y="14677" x="4931619"/>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8" name="Shape 28"/>
            <p:cNvSpPr/>
            <p:nvPr/>
          </p:nvSpPr>
          <p:spPr>
            <a:xfrm>
              <a:off y="14677" x="516645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9" name="Shape 29"/>
            <p:cNvSpPr/>
            <p:nvPr/>
          </p:nvSpPr>
          <p:spPr>
            <a:xfrm>
              <a:off y="14677" x="5401296"/>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0" name="Shape 30"/>
            <p:cNvSpPr/>
            <p:nvPr/>
          </p:nvSpPr>
          <p:spPr>
            <a:xfrm>
              <a:off y="14677" x="563613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1" name="Shape 31"/>
            <p:cNvSpPr/>
            <p:nvPr/>
          </p:nvSpPr>
          <p:spPr>
            <a:xfrm>
              <a:off y="14677" x="587097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2" name="Shape 32"/>
            <p:cNvSpPr/>
            <p:nvPr/>
          </p:nvSpPr>
          <p:spPr>
            <a:xfrm>
              <a:off y="14677" x="6105814"/>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3" name="Shape 33"/>
            <p:cNvSpPr/>
            <p:nvPr/>
          </p:nvSpPr>
          <p:spPr>
            <a:xfrm>
              <a:off y="14677" x="6340653"/>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4" name="Shape 34"/>
            <p:cNvSpPr/>
            <p:nvPr/>
          </p:nvSpPr>
          <p:spPr>
            <a:xfrm>
              <a:off y="14677" x="6575492"/>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5" name="Shape 35"/>
            <p:cNvSpPr/>
            <p:nvPr/>
          </p:nvSpPr>
          <p:spPr>
            <a:xfrm>
              <a:off y="14677" x="6810331"/>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6" name="Shape 36"/>
            <p:cNvSpPr/>
            <p:nvPr/>
          </p:nvSpPr>
          <p:spPr>
            <a:xfrm>
              <a:off y="14677" x="7045170"/>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7" name="Shape 37"/>
            <p:cNvSpPr/>
            <p:nvPr/>
          </p:nvSpPr>
          <p:spPr>
            <a:xfrm>
              <a:off y="14677" x="7280009"/>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8" name="Shape 38"/>
            <p:cNvSpPr/>
            <p:nvPr/>
          </p:nvSpPr>
          <p:spPr>
            <a:xfrm>
              <a:off y="14677" x="751484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9" name="Shape 39"/>
            <p:cNvSpPr/>
            <p:nvPr/>
          </p:nvSpPr>
          <p:spPr>
            <a:xfrm>
              <a:off y="14677" x="7749686"/>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40" name="Shape 40"/>
            <p:cNvSpPr/>
            <p:nvPr/>
          </p:nvSpPr>
          <p:spPr>
            <a:xfrm>
              <a:off y="14677" x="798452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41" name="Shape 41"/>
            <p:cNvSpPr/>
            <p:nvPr/>
          </p:nvSpPr>
          <p:spPr>
            <a:xfrm>
              <a:off y="14677" x="8219364"/>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42" name="Shape 42"/>
            <p:cNvSpPr/>
            <p:nvPr/>
          </p:nvSpPr>
          <p:spPr>
            <a:xfrm>
              <a:off y="14677" x="8454203"/>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43" name="Shape 43"/>
            <p:cNvSpPr/>
            <p:nvPr/>
          </p:nvSpPr>
          <p:spPr>
            <a:xfrm>
              <a:off y="14677" x="8689042"/>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44" name="Shape 44"/>
            <p:cNvSpPr/>
            <p:nvPr/>
          </p:nvSpPr>
          <p:spPr>
            <a:xfrm>
              <a:off y="14677" x="892386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grpSp>
      <p:sp>
        <p:nvSpPr>
          <p:cNvPr id="45" name="Shape 45"/>
          <p:cNvSpPr txBox="1"/>
          <p:nvPr>
            <p:ph type="title"/>
          </p:nvPr>
        </p:nvSpPr>
        <p:spPr>
          <a:xfrm>
            <a:off y="205978" x="457200"/>
            <a:ext cy="857400" cx="8229600"/>
          </a:xfrm>
          <a:prstGeom prst="rect">
            <a:avLst/>
          </a:prstGeom>
        </p:spPr>
        <p:txBody>
          <a:bodyPr bIns="91425" rIns="91425" lIns="91425" tIns="91425" anchor="ctr" anchorCtr="0"/>
          <a:lstStyle>
            <a:lvl1pPr algn="ctr" indent="279400" marL="0">
              <a:spcBef>
                <a:spcPts val="0"/>
              </a:spcBef>
              <a:buClr>
                <a:srgbClr val="FFFFFF"/>
              </a:buClr>
              <a:buSzPct val="100000"/>
              <a:buNone/>
              <a:defRPr sz="4400">
                <a:solidFill>
                  <a:srgbClr val="FFFFFF"/>
                </a:solidFill>
              </a:defRPr>
            </a:lvl1pPr>
            <a:lvl2pPr algn="ctr" indent="279400" marL="0">
              <a:spcBef>
                <a:spcPts val="0"/>
              </a:spcBef>
              <a:buClr>
                <a:srgbClr val="FFFFFF"/>
              </a:buClr>
              <a:buSzPct val="100000"/>
              <a:buNone/>
              <a:defRPr sz="4400">
                <a:solidFill>
                  <a:srgbClr val="FFFFFF"/>
                </a:solidFill>
              </a:defRPr>
            </a:lvl2pPr>
            <a:lvl3pPr algn="ctr" indent="279400" marL="0">
              <a:spcBef>
                <a:spcPts val="0"/>
              </a:spcBef>
              <a:buClr>
                <a:srgbClr val="FFFFFF"/>
              </a:buClr>
              <a:buSzPct val="100000"/>
              <a:buNone/>
              <a:defRPr sz="4400">
                <a:solidFill>
                  <a:srgbClr val="FFFFFF"/>
                </a:solidFill>
              </a:defRPr>
            </a:lvl3pPr>
            <a:lvl4pPr algn="ctr" indent="279400" marL="0">
              <a:spcBef>
                <a:spcPts val="0"/>
              </a:spcBef>
              <a:buClr>
                <a:srgbClr val="FFFFFF"/>
              </a:buClr>
              <a:buSzPct val="100000"/>
              <a:buNone/>
              <a:defRPr sz="4400">
                <a:solidFill>
                  <a:srgbClr val="FFFFFF"/>
                </a:solidFill>
              </a:defRPr>
            </a:lvl4pPr>
            <a:lvl5pPr algn="ctr" indent="279400" marL="0">
              <a:spcBef>
                <a:spcPts val="0"/>
              </a:spcBef>
              <a:buClr>
                <a:srgbClr val="FFFFFF"/>
              </a:buClr>
              <a:buSzPct val="100000"/>
              <a:buNone/>
              <a:defRPr sz="4400">
                <a:solidFill>
                  <a:srgbClr val="FFFFFF"/>
                </a:solidFill>
              </a:defRPr>
            </a:lvl5pPr>
            <a:lvl6pPr algn="ctr" indent="279400" marL="0">
              <a:spcBef>
                <a:spcPts val="0"/>
              </a:spcBef>
              <a:buClr>
                <a:srgbClr val="FFFFFF"/>
              </a:buClr>
              <a:buSzPct val="100000"/>
              <a:buNone/>
              <a:defRPr sz="4400">
                <a:solidFill>
                  <a:srgbClr val="FFFFFF"/>
                </a:solidFill>
              </a:defRPr>
            </a:lvl6pPr>
            <a:lvl7pPr algn="ctr" indent="279400" marL="0">
              <a:spcBef>
                <a:spcPts val="0"/>
              </a:spcBef>
              <a:buClr>
                <a:srgbClr val="FFFFFF"/>
              </a:buClr>
              <a:buSzPct val="100000"/>
              <a:buNone/>
              <a:defRPr sz="4400">
                <a:solidFill>
                  <a:srgbClr val="FFFFFF"/>
                </a:solidFill>
              </a:defRPr>
            </a:lvl7pPr>
            <a:lvl8pPr algn="ctr" indent="279400" marL="0">
              <a:spcBef>
                <a:spcPts val="0"/>
              </a:spcBef>
              <a:buClr>
                <a:srgbClr val="FFFFFF"/>
              </a:buClr>
              <a:buSzPct val="100000"/>
              <a:buNone/>
              <a:defRPr sz="4400">
                <a:solidFill>
                  <a:srgbClr val="FFFFFF"/>
                </a:solidFill>
              </a:defRPr>
            </a:lvl8pPr>
            <a:lvl9pPr algn="ctr" indent="279400" marL="0">
              <a:spcBef>
                <a:spcPts val="0"/>
              </a:spcBef>
              <a:buClr>
                <a:srgbClr val="FFFFFF"/>
              </a:buClr>
              <a:buSzPct val="100000"/>
              <a:buNone/>
              <a:defRPr sz="4400">
                <a:solidFill>
                  <a:srgbClr val="FFFFFF"/>
                </a:solidFill>
              </a:defRPr>
            </a:lvl9pPr>
          </a:lstStyle>
          <a:p/>
        </p:txBody>
      </p:sp>
      <p:sp>
        <p:nvSpPr>
          <p:cNvPr id="46" name="Shape 46"/>
          <p:cNvSpPr txBox="1"/>
          <p:nvPr>
            <p:ph idx="1" type="body"/>
          </p:nvPr>
        </p:nvSpPr>
        <p:spPr>
          <a:xfrm>
            <a:off y="1200150" x="457200"/>
            <a:ext cy="3394500" cx="8229600"/>
          </a:xfrm>
          <a:prstGeom prst="rect">
            <a:avLst/>
          </a:prstGeom>
        </p:spPr>
        <p:txBody>
          <a:bodyPr bIns="91425" rIns="91425" lIns="91425" tIns="91425" anchor="t" anchorCtr="0"/>
          <a:lstStyle>
            <a:lvl1pPr indent="-215900" marL="342900">
              <a:spcBef>
                <a:spcPts val="0"/>
              </a:spcBef>
              <a:buClr>
                <a:schemeClr val="dk1"/>
              </a:buClr>
              <a:buSzPct val="100000"/>
              <a:defRPr sz="2000">
                <a:solidFill>
                  <a:schemeClr val="dk1"/>
                </a:solidFill>
              </a:defRPr>
            </a:lvl1pPr>
            <a:lvl2pPr indent="-158750" marL="742950">
              <a:spcBef>
                <a:spcPts val="400"/>
              </a:spcBef>
              <a:buClr>
                <a:schemeClr val="dk1"/>
              </a:buClr>
              <a:buSzPct val="100000"/>
              <a:defRPr sz="2000">
                <a:solidFill>
                  <a:schemeClr val="dk1"/>
                </a:solidFill>
              </a:defRPr>
            </a:lvl2pPr>
            <a:lvl3pPr indent="-101600" marL="1143000">
              <a:spcBef>
                <a:spcPts val="400"/>
              </a:spcBef>
              <a:buClr>
                <a:schemeClr val="dk1"/>
              </a:buClr>
              <a:buSzPct val="100000"/>
              <a:defRPr sz="2000">
                <a:solidFill>
                  <a:schemeClr val="dk1"/>
                </a:solidFill>
              </a:defRPr>
            </a:lvl3pPr>
            <a:lvl4pPr indent="-101600" marL="1600200">
              <a:spcBef>
                <a:spcPts val="400"/>
              </a:spcBef>
              <a:buClr>
                <a:schemeClr val="dk1"/>
              </a:buClr>
              <a:buSzPct val="100000"/>
              <a:defRPr sz="2000">
                <a:solidFill>
                  <a:schemeClr val="dk1"/>
                </a:solidFill>
              </a:defRPr>
            </a:lvl4pPr>
            <a:lvl5pPr indent="-101600" marL="2057400">
              <a:spcBef>
                <a:spcPts val="400"/>
              </a:spcBef>
              <a:buClr>
                <a:schemeClr val="dk1"/>
              </a:buClr>
              <a:buSzPct val="100000"/>
              <a:defRPr sz="2000">
                <a:solidFill>
                  <a:schemeClr val="dk1"/>
                </a:solidFill>
              </a:defRPr>
            </a:lvl5pPr>
            <a:lvl6pPr indent="-101600" marL="2514600">
              <a:spcBef>
                <a:spcPts val="400"/>
              </a:spcBef>
              <a:buClr>
                <a:schemeClr val="dk1"/>
              </a:buClr>
              <a:buSzPct val="100000"/>
              <a:defRPr sz="2000">
                <a:solidFill>
                  <a:schemeClr val="dk1"/>
                </a:solidFill>
              </a:defRPr>
            </a:lvl6pPr>
            <a:lvl7pPr indent="-101600" marL="2971800">
              <a:spcBef>
                <a:spcPts val="400"/>
              </a:spcBef>
              <a:buClr>
                <a:schemeClr val="dk1"/>
              </a:buClr>
              <a:buSzPct val="100000"/>
              <a:defRPr sz="2000">
                <a:solidFill>
                  <a:schemeClr val="dk1"/>
                </a:solidFill>
              </a:defRPr>
            </a:lvl7pPr>
            <a:lvl8pPr indent="-101600" marL="3429000">
              <a:spcBef>
                <a:spcPts val="400"/>
              </a:spcBef>
              <a:buClr>
                <a:schemeClr val="dk1"/>
              </a:buClr>
              <a:buSzPct val="100000"/>
              <a:defRPr sz="2000">
                <a:solidFill>
                  <a:schemeClr val="dk1"/>
                </a:solidFill>
              </a:defRPr>
            </a:lvl8pPr>
            <a:lvl9pPr indent="-101600" marL="3886200">
              <a:spcBef>
                <a:spcPts val="400"/>
              </a:spcBef>
              <a:buClr>
                <a:schemeClr val="dk1"/>
              </a:buClr>
              <a:buSzPct val="100000"/>
              <a:defRPr sz="20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9.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10.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http://www.sciencekids.co.nz/videos/space/solarsystemsong.html" Type="http://schemas.openxmlformats.org/officeDocument/2006/relationships/hyperlink" TargetMode="External"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3.png" Type="http://schemas.openxmlformats.org/officeDocument/2006/relationships/image" Id="rId3"/><Relationship Target="../media/image06.png" Type="http://schemas.openxmlformats.org/officeDocument/2006/relationships/image" Id="rId6"/><Relationship Target="../media/image00.png" Type="http://schemas.openxmlformats.org/officeDocument/2006/relationships/image" Id="rId5"/></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8.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7.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4.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11.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5.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y="0" x="0"/>
          <a:ext cy="0" cx="0"/>
          <a:chOff y="0" x="0"/>
          <a:chExt cy="0" cx="0"/>
        </a:xfrm>
      </p:grpSpPr>
      <p:sp>
        <p:nvSpPr>
          <p:cNvPr id="77" name="Shape 77"/>
          <p:cNvSpPr txBox="1"/>
          <p:nvPr>
            <p:ph type="ctrTitle"/>
          </p:nvPr>
        </p:nvSpPr>
        <p:spPr>
          <a:xfrm>
            <a:off y="1433988" x="391160"/>
            <a:ext cy="421499" cx="8351399"/>
          </a:xfrm>
          <a:prstGeom prst="rect">
            <a:avLst/>
          </a:prstGeom>
        </p:spPr>
        <p:txBody>
          <a:bodyPr bIns="91425" rIns="91425" lIns="91425" tIns="91425" anchor="ctr" anchorCtr="0">
            <a:noAutofit/>
          </a:bodyPr>
          <a:lstStyle/>
          <a:p>
            <a:pPr rtl="0" lvl="0">
              <a:spcBef>
                <a:spcPts val="0"/>
              </a:spcBef>
              <a:buNone/>
            </a:pPr>
            <a:r>
              <a:rPr lang="en"/>
              <a:t>5TH GRADE SCIENCE CURRICULUM</a:t>
            </a:r>
          </a:p>
        </p:txBody>
      </p:sp>
      <p:sp>
        <p:nvSpPr>
          <p:cNvPr id="78" name="Shape 78"/>
          <p:cNvSpPr txBox="1"/>
          <p:nvPr>
            <p:ph idx="1" type="subTitle"/>
          </p:nvPr>
        </p:nvSpPr>
        <p:spPr>
          <a:xfrm>
            <a:off y="2142325" x="821275"/>
            <a:ext cy="770700" cx="7226099"/>
          </a:xfrm>
          <a:prstGeom prst="rect">
            <a:avLst/>
          </a:prstGeom>
        </p:spPr>
        <p:txBody>
          <a:bodyPr bIns="91425" rIns="91425" lIns="91425" tIns="91425" anchor="ctr" anchorCtr="0">
            <a:noAutofit/>
          </a:bodyPr>
          <a:lstStyle/>
          <a:p>
            <a:pPr rtl="0" lvl="0">
              <a:spcBef>
                <a:spcPts val="0"/>
              </a:spcBef>
              <a:buNone/>
            </a:pPr>
            <a:r>
              <a:rPr lang="en"/>
              <a:t>Presented by Professors: Kingston Chen, Kevin Gu, Jasmine Li, Michelle Liu, Larissa Sun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y="0" x="0"/>
          <a:ext cy="0" cx="0"/>
          <a:chOff y="0" x="0"/>
          <a:chExt cy="0" cx="0"/>
        </a:xfrm>
      </p:grpSpPr>
      <p:sp>
        <p:nvSpPr>
          <p:cNvPr id="140" name="Shape 140"/>
          <p:cNvSpPr txBox="1"/>
          <p:nvPr>
            <p:ph idx="1" type="body"/>
          </p:nvPr>
        </p:nvSpPr>
        <p:spPr>
          <a:xfrm>
            <a:off y="1200150" x="457200"/>
            <a:ext cy="3630300" cx="3614700"/>
          </a:xfrm>
          <a:prstGeom prst="rect">
            <a:avLst/>
          </a:prstGeom>
        </p:spPr>
        <p:txBody>
          <a:bodyPr bIns="91425" rIns="91425" lIns="91425" tIns="91425" anchor="t" anchorCtr="0">
            <a:noAutofit/>
          </a:bodyPr>
          <a:lstStyle/>
          <a:p>
            <a:pPr rtl="0" lvl="0">
              <a:spcBef>
                <a:spcPts val="0"/>
              </a:spcBef>
              <a:buNone/>
            </a:pPr>
            <a:r>
              <a:rPr lang="en">
                <a:latin typeface="Courier New"/>
                <a:ea typeface="Courier New"/>
                <a:cs typeface="Courier New"/>
                <a:sym typeface="Courier New"/>
              </a:rPr>
              <a:t>-Moons are natural satellites that revolve around planets</a:t>
            </a:r>
          </a:p>
          <a:p>
            <a:pPr rtl="0" lvl="0">
              <a:spcBef>
                <a:spcPts val="0"/>
              </a:spcBef>
              <a:buNone/>
            </a:pPr>
            <a:r>
              <a:rPr lang="en">
                <a:latin typeface="Courier New"/>
                <a:ea typeface="Courier New"/>
                <a:cs typeface="Courier New"/>
                <a:sym typeface="Courier New"/>
              </a:rPr>
              <a:t>-Planets can have multiple moons </a:t>
            </a:r>
          </a:p>
          <a:p>
            <a:pPr rtl="0" lvl="0">
              <a:spcBef>
                <a:spcPts val="0"/>
              </a:spcBef>
              <a:buNone/>
            </a:pPr>
            <a:r>
              <a:rPr lang="en">
                <a:latin typeface="Courier New"/>
                <a:ea typeface="Courier New"/>
                <a:cs typeface="Courier New"/>
                <a:sym typeface="Courier New"/>
              </a:rPr>
              <a:t>-Our moon reflects the light that comes from the sun which is why it lights up!</a:t>
            </a:r>
          </a:p>
        </p:txBody>
      </p:sp>
      <p:sp>
        <p:nvSpPr>
          <p:cNvPr id="141" name="Shape 141"/>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rPr lang="en"/>
              <a:t>Moons</a:t>
            </a:r>
          </a:p>
        </p:txBody>
      </p:sp>
      <p:pic>
        <p:nvPicPr>
          <p:cNvPr id="142" name="Shape 142"/>
          <p:cNvPicPr preferRelativeResize="0"/>
          <p:nvPr/>
        </p:nvPicPr>
        <p:blipFill>
          <a:blip r:embed="rId3"/>
          <a:stretch>
            <a:fillRect/>
          </a:stretch>
        </p:blipFill>
        <p:spPr>
          <a:xfrm>
            <a:off y="1465925" x="4315525"/>
            <a:ext cy="3098749" cx="4590350"/>
          </a:xfrm>
          <a:prstGeom prst="rect">
            <a:avLst/>
          </a:prstGeom>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y="0" x="0"/>
          <a:ext cy="0" cx="0"/>
          <a:chOff y="0" x="0"/>
          <a:chExt cy="0" cx="0"/>
        </a:xfrm>
      </p:grpSpPr>
      <p:sp>
        <p:nvSpPr>
          <p:cNvPr id="147" name="Shape 147"/>
          <p:cNvSpPr txBox="1"/>
          <p:nvPr>
            <p:ph idx="1" type="body"/>
          </p:nvPr>
        </p:nvSpPr>
        <p:spPr>
          <a:xfrm>
            <a:off y="1200150" x="5278600"/>
            <a:ext cy="3630300" cx="3408300"/>
          </a:xfrm>
          <a:prstGeom prst="rect">
            <a:avLst/>
          </a:prstGeom>
        </p:spPr>
        <p:txBody>
          <a:bodyPr bIns="91425" rIns="91425" lIns="91425" tIns="91425" anchor="t" anchorCtr="0">
            <a:noAutofit/>
          </a:bodyPr>
          <a:lstStyle/>
          <a:p>
            <a:pPr rtl="0" lvl="0">
              <a:spcBef>
                <a:spcPts val="0"/>
              </a:spcBef>
              <a:buNone/>
            </a:pPr>
            <a:r>
              <a:rPr sz="2700" lang="en">
                <a:latin typeface="Raleway"/>
                <a:ea typeface="Raleway"/>
                <a:cs typeface="Raleway"/>
                <a:sym typeface="Raleway"/>
              </a:rPr>
              <a:t>-Stars are naturally bright balls of gas that are in the milky way</a:t>
            </a:r>
          </a:p>
          <a:p>
            <a:pPr rtl="0" lvl="0">
              <a:spcBef>
                <a:spcPts val="0"/>
              </a:spcBef>
              <a:buNone/>
            </a:pPr>
            <a:r>
              <a:rPr sz="2700" lang="en">
                <a:latin typeface="Raleway"/>
                <a:ea typeface="Raleway"/>
                <a:cs typeface="Raleway"/>
                <a:sym typeface="Raleway"/>
              </a:rPr>
              <a:t>-Specific patterns and designs of stars are called constellations </a:t>
            </a:r>
          </a:p>
        </p:txBody>
      </p:sp>
      <p:sp>
        <p:nvSpPr>
          <p:cNvPr id="148" name="Shape 148"/>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rPr lang="en"/>
              <a:t>Stars</a:t>
            </a:r>
          </a:p>
        </p:txBody>
      </p:sp>
      <p:pic>
        <p:nvPicPr>
          <p:cNvPr id="149" name="Shape 149"/>
          <p:cNvPicPr preferRelativeResize="0"/>
          <p:nvPr/>
        </p:nvPicPr>
        <p:blipFill>
          <a:blip r:embed="rId3"/>
          <a:stretch>
            <a:fillRect/>
          </a:stretch>
        </p:blipFill>
        <p:spPr>
          <a:xfrm>
            <a:off y="1138975" x="513375"/>
            <a:ext cy="3896525" cx="4337524"/>
          </a:xfrm>
          <a:prstGeom prst="rect">
            <a:avLst/>
          </a:prstGeom>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y="0" x="0"/>
          <a:ext cy="0" cx="0"/>
          <a:chOff y="0" x="0"/>
          <a:chExt cy="0" cx="0"/>
        </a:xfrm>
      </p:grpSpPr>
      <p:sp>
        <p:nvSpPr>
          <p:cNvPr id="154" name="Shape 154"/>
          <p:cNvSpPr txBox="1"/>
          <p:nvPr>
            <p:ph idx="1" type="body"/>
          </p:nvPr>
        </p:nvSpPr>
        <p:spPr>
          <a:xfrm>
            <a:off y="1447925" x="249075"/>
            <a:ext cy="3630300" cx="8229600"/>
          </a:xfrm>
          <a:prstGeom prst="rect">
            <a:avLst/>
          </a:prstGeom>
        </p:spPr>
        <p:txBody>
          <a:bodyPr bIns="91425" rIns="91425" lIns="91425" tIns="91425" anchor="t" anchorCtr="0">
            <a:noAutofit/>
          </a:bodyPr>
          <a:lstStyle/>
          <a:p>
            <a:pPr algn="ctr" rtl="0" lvl="0">
              <a:spcBef>
                <a:spcPts val="0"/>
              </a:spcBef>
              <a:buNone/>
            </a:pPr>
            <a:r>
              <a:rPr sz="1800" lang="en">
                <a:latin typeface="Arial"/>
                <a:ea typeface="Arial"/>
                <a:cs typeface="Arial"/>
                <a:sym typeface="Arial"/>
              </a:rPr>
              <a:t> </a:t>
            </a:r>
            <a:r>
              <a:rPr u="sng" sz="1800" lang="en">
                <a:solidFill>
                  <a:srgbClr val="1155CC"/>
                </a:solidFill>
                <a:latin typeface="Arial"/>
                <a:ea typeface="Arial"/>
                <a:cs typeface="Arial"/>
                <a:sym typeface="Arial"/>
                <a:hlinkClick r:id="rId3"/>
              </a:rPr>
              <a:t>http://www.sciencekids.co.nz/videos/space/solarsystemsong.html</a:t>
            </a:r>
            <a:r>
              <a:rPr sz="1800" lang="en">
                <a:latin typeface="Arial"/>
                <a:ea typeface="Arial"/>
                <a:cs typeface="Arial"/>
                <a:sym typeface="Arial"/>
              </a:rPr>
              <a:t> </a:t>
            </a:r>
          </a:p>
        </p:txBody>
      </p:sp>
      <p:sp>
        <p:nvSpPr>
          <p:cNvPr id="155" name="Shape 155"/>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rPr lang="en"/>
              <a:t>Solar System Song</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y="0" x="0"/>
          <a:ext cy="0" cx="0"/>
          <a:chOff y="0" x="0"/>
          <a:chExt cy="0" cx="0"/>
        </a:xfrm>
      </p:grpSpPr>
      <p:sp>
        <p:nvSpPr>
          <p:cNvPr id="83" name="Shape 83"/>
          <p:cNvSpPr txBox="1"/>
          <p:nvPr>
            <p:ph type="title"/>
          </p:nvPr>
        </p:nvSpPr>
        <p:spPr>
          <a:xfrm>
            <a:off y="2306196" x="607700"/>
            <a:ext cy="857400" cx="8229600"/>
          </a:xfrm>
          <a:prstGeom prst="rect">
            <a:avLst/>
          </a:prstGeom>
        </p:spPr>
        <p:txBody>
          <a:bodyPr bIns="91425" rIns="91425" lIns="91425" tIns="91425" anchor="ctr" anchorCtr="0">
            <a:noAutofit/>
          </a:bodyPr>
          <a:lstStyle/>
          <a:p>
            <a:pPr rtl="0" lvl="0">
              <a:spcBef>
                <a:spcPts val="0"/>
              </a:spcBef>
              <a:buNone/>
            </a:pPr>
            <a:r>
              <a:rPr b="1" sz="6000" lang="en">
                <a:solidFill>
                  <a:srgbClr val="000000"/>
                </a:solidFill>
              </a:rPr>
              <a:t>Stars &amp; Solar System</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y="0" x="0"/>
          <a:ext cy="0" cx="0"/>
          <a:chOff y="0" x="0"/>
          <a:chExt cy="0" cx="0"/>
        </a:xfrm>
      </p:grpSpPr>
      <p:sp>
        <p:nvSpPr>
          <p:cNvPr id="88" name="Shape 88"/>
          <p:cNvSpPr txBox="1"/>
          <p:nvPr>
            <p:ph idx="1" type="body"/>
          </p:nvPr>
        </p:nvSpPr>
        <p:spPr>
          <a:xfrm>
            <a:off y="1200150" x="457200"/>
            <a:ext cy="3630300" cx="8229600"/>
          </a:xfrm>
          <a:prstGeom prst="rect">
            <a:avLst/>
          </a:prstGeom>
        </p:spPr>
        <p:txBody>
          <a:bodyPr bIns="91425" rIns="91425" lIns="91425" tIns="91425" anchor="t" anchorCtr="0">
            <a:noAutofit/>
          </a:bodyPr>
          <a:lstStyle/>
          <a:p>
            <a:pPr rtl="0" lvl="0">
              <a:spcBef>
                <a:spcPts val="0"/>
              </a:spcBef>
              <a:buNone/>
            </a:pPr>
            <a:r>
              <a:rPr lang="en"/>
              <a:t>One Sun       Eight Planets       About 146 Moons     Lot of Stars &amp; Comets</a:t>
            </a:r>
          </a:p>
        </p:txBody>
      </p:sp>
      <p:sp>
        <p:nvSpPr>
          <p:cNvPr id="89" name="Shape 89"/>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rPr lang="en"/>
              <a:t>Brief look at our solar system!</a:t>
            </a:r>
          </a:p>
        </p:txBody>
      </p:sp>
      <p:pic>
        <p:nvPicPr>
          <p:cNvPr id="90" name="Shape 90"/>
          <p:cNvPicPr preferRelativeResize="0"/>
          <p:nvPr/>
        </p:nvPicPr>
        <p:blipFill>
          <a:blip r:embed="rId3"/>
          <a:stretch>
            <a:fillRect/>
          </a:stretch>
        </p:blipFill>
        <p:spPr>
          <a:xfrm>
            <a:off y="1715450" x="214325"/>
            <a:ext cy="1611274" cx="1575774"/>
          </a:xfrm>
          <a:prstGeom prst="rect">
            <a:avLst/>
          </a:prstGeom>
        </p:spPr>
      </p:pic>
      <p:pic>
        <p:nvPicPr>
          <p:cNvPr id="91" name="Shape 91"/>
          <p:cNvPicPr preferRelativeResize="0"/>
          <p:nvPr/>
        </p:nvPicPr>
        <p:blipFill>
          <a:blip r:embed="rId4"/>
          <a:stretch>
            <a:fillRect/>
          </a:stretch>
        </p:blipFill>
        <p:spPr>
          <a:xfrm>
            <a:off y="3206525" x="1575775"/>
            <a:ext cy="1704174" cx="2166600"/>
          </a:xfrm>
          <a:prstGeom prst="rect">
            <a:avLst/>
          </a:prstGeom>
        </p:spPr>
      </p:pic>
      <p:pic>
        <p:nvPicPr>
          <p:cNvPr id="92" name="Shape 92"/>
          <p:cNvPicPr preferRelativeResize="0"/>
          <p:nvPr/>
        </p:nvPicPr>
        <p:blipFill>
          <a:blip r:embed="rId5"/>
          <a:stretch>
            <a:fillRect/>
          </a:stretch>
        </p:blipFill>
        <p:spPr>
          <a:xfrm>
            <a:off y="1818288" x="4007550"/>
            <a:ext cy="1625686" cx="1575774"/>
          </a:xfrm>
          <a:prstGeom prst="rect">
            <a:avLst/>
          </a:prstGeom>
        </p:spPr>
      </p:pic>
      <p:pic>
        <p:nvPicPr>
          <p:cNvPr id="93" name="Shape 93"/>
          <p:cNvPicPr preferRelativeResize="0"/>
          <p:nvPr/>
        </p:nvPicPr>
        <p:blipFill>
          <a:blip r:embed="rId6"/>
          <a:stretch>
            <a:fillRect/>
          </a:stretch>
        </p:blipFill>
        <p:spPr>
          <a:xfrm>
            <a:off y="3206525" x="6223749"/>
            <a:ext cy="1704174" cx="2113850"/>
          </a:xfrm>
          <a:prstGeom prst="rect">
            <a:avLst/>
          </a:prstGeom>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y="0" x="0"/>
          <a:ext cy="0" cx="0"/>
          <a:chOff y="0" x="0"/>
          <a:chExt cy="0" cx="0"/>
        </a:xfrm>
      </p:grpSpPr>
      <p:sp>
        <p:nvSpPr>
          <p:cNvPr id="98" name="Shape 98"/>
          <p:cNvSpPr txBox="1"/>
          <p:nvPr>
            <p:ph idx="1" type="body"/>
          </p:nvPr>
        </p:nvSpPr>
        <p:spPr>
          <a:xfrm>
            <a:off y="1249700" x="506750"/>
            <a:ext cy="3630300" cx="8229600"/>
          </a:xfrm>
          <a:prstGeom prst="rect">
            <a:avLst/>
          </a:prstGeom>
        </p:spPr>
        <p:txBody>
          <a:bodyPr bIns="91425" rIns="91425" lIns="91425" tIns="91425" anchor="t" anchorCtr="0">
            <a:noAutofit/>
          </a:bodyPr>
          <a:lstStyle/>
          <a:p>
            <a:pPr rtl="0" lvl="0">
              <a:spcBef>
                <a:spcPts val="0"/>
              </a:spcBef>
              <a:buNone/>
            </a:pPr>
            <a:r>
              <a:rPr sz="3000" lang="en">
                <a:latin typeface="Impact"/>
                <a:ea typeface="Impact"/>
                <a:cs typeface="Impact"/>
                <a:sym typeface="Impact"/>
              </a:rPr>
              <a:t>Gravity is the thing that </a:t>
            </a:r>
          </a:p>
          <a:p>
            <a:pPr rtl="0" lvl="0">
              <a:spcBef>
                <a:spcPts val="0"/>
              </a:spcBef>
              <a:buNone/>
            </a:pPr>
            <a:r>
              <a:rPr sz="3000" lang="en">
                <a:latin typeface="Impact"/>
                <a:ea typeface="Impact"/>
                <a:cs typeface="Impact"/>
                <a:sym typeface="Impact"/>
              </a:rPr>
              <a:t>keeps our feet on the floor!</a:t>
            </a:r>
          </a:p>
          <a:p>
            <a:pPr rtl="0" lvl="0">
              <a:spcBef>
                <a:spcPts val="0"/>
              </a:spcBef>
              <a:buNone/>
            </a:pPr>
            <a:r>
              <a:rPr sz="3000" lang="en">
                <a:latin typeface="Impact"/>
                <a:ea typeface="Impact"/>
                <a:cs typeface="Impact"/>
                <a:sym typeface="Impact"/>
              </a:rPr>
              <a:t>It is the physical force and </a:t>
            </a:r>
          </a:p>
          <a:p>
            <a:pPr rtl="0" lvl="0">
              <a:spcBef>
                <a:spcPts val="0"/>
              </a:spcBef>
              <a:buNone/>
            </a:pPr>
            <a:r>
              <a:rPr sz="3000" lang="en">
                <a:latin typeface="Impact"/>
                <a:ea typeface="Impact"/>
                <a:cs typeface="Impact"/>
                <a:sym typeface="Impact"/>
              </a:rPr>
              <a:t>pull between objects</a:t>
            </a:r>
          </a:p>
          <a:p>
            <a:pPr rtl="0" lvl="0">
              <a:spcBef>
                <a:spcPts val="0"/>
              </a:spcBef>
              <a:buNone/>
            </a:pPr>
            <a:r>
              <a:rPr sz="1800" lang="en">
                <a:latin typeface="Impact"/>
                <a:ea typeface="Impact"/>
                <a:cs typeface="Impact"/>
                <a:sym typeface="Impact"/>
              </a:rPr>
              <a:t>-on Earth, we have enough gravity to keep us</a:t>
            </a:r>
          </a:p>
          <a:p>
            <a:pPr rtl="0" lvl="0">
              <a:spcBef>
                <a:spcPts val="0"/>
              </a:spcBef>
              <a:buNone/>
            </a:pPr>
            <a:r>
              <a:rPr sz="1800" lang="en">
                <a:latin typeface="Impact"/>
                <a:ea typeface="Impact"/>
                <a:cs typeface="Impact"/>
                <a:sym typeface="Impact"/>
              </a:rPr>
              <a:t>on the ground but in space, there isn’t a lot of</a:t>
            </a:r>
          </a:p>
          <a:p>
            <a:pPr rtl="0" lvl="0">
              <a:spcBef>
                <a:spcPts val="0"/>
              </a:spcBef>
              <a:buNone/>
            </a:pPr>
            <a:r>
              <a:rPr sz="1800" lang="en">
                <a:latin typeface="Impact"/>
                <a:ea typeface="Impact"/>
                <a:cs typeface="Impact"/>
                <a:sym typeface="Impact"/>
              </a:rPr>
              <a:t>gravity so people &amp; objects just float around</a:t>
            </a:r>
          </a:p>
        </p:txBody>
      </p:sp>
      <p:sp>
        <p:nvSpPr>
          <p:cNvPr id="99" name="Shape 99"/>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rPr lang="en"/>
              <a:t>Gravity</a:t>
            </a:r>
          </a:p>
        </p:txBody>
      </p:sp>
      <p:pic>
        <p:nvPicPr>
          <p:cNvPr id="100" name="Shape 100"/>
          <p:cNvPicPr preferRelativeResize="0"/>
          <p:nvPr/>
        </p:nvPicPr>
        <p:blipFill>
          <a:blip r:embed="rId3"/>
          <a:stretch>
            <a:fillRect/>
          </a:stretch>
        </p:blipFill>
        <p:spPr>
          <a:xfrm>
            <a:off y="1109775" x="5438312"/>
            <a:ext cy="4033725" cx="2687375"/>
          </a:xfrm>
          <a:prstGeom prst="rect">
            <a:avLst/>
          </a:prstGeom>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y="0" x="0"/>
          <a:ext cy="0" cx="0"/>
          <a:chOff y="0" x="0"/>
          <a:chExt cy="0" cx="0"/>
        </a:xfrm>
      </p:grpSpPr>
      <p:sp>
        <p:nvSpPr>
          <p:cNvPr id="105" name="Shape 105"/>
          <p:cNvSpPr txBox="1"/>
          <p:nvPr>
            <p:ph idx="1" type="body"/>
          </p:nvPr>
        </p:nvSpPr>
        <p:spPr>
          <a:xfrm>
            <a:off y="1200150" x="457200"/>
            <a:ext cy="3630300" cx="8229600"/>
          </a:xfrm>
          <a:prstGeom prst="rect">
            <a:avLst/>
          </a:prstGeom>
        </p:spPr>
        <p:txBody>
          <a:bodyPr bIns="91425" rIns="91425" lIns="91425" tIns="91425" anchor="t" anchorCtr="0">
            <a:noAutofit/>
          </a:bodyPr>
          <a:lstStyle/>
          <a:p>
            <a:pPr rtl="0" lvl="0">
              <a:spcBef>
                <a:spcPts val="0"/>
              </a:spcBef>
              <a:buNone/>
            </a:pPr>
            <a:r>
              <a:rPr lang="en"/>
              <a:t>           The Earth moves in 2 different ways : Orbit and Rotation</a:t>
            </a:r>
          </a:p>
          <a:p>
            <a:pPr rtl="0" lvl="0">
              <a:spcBef>
                <a:spcPts val="0"/>
              </a:spcBef>
              <a:buNone/>
            </a:pPr>
            <a:r>
              <a:t/>
            </a:r>
            <a:endParaRPr/>
          </a:p>
          <a:p>
            <a:pPr rtl="0" lvl="0">
              <a:spcBef>
                <a:spcPts val="0"/>
              </a:spcBef>
              <a:buNone/>
            </a:pPr>
            <a:r>
              <a:t/>
            </a:r>
            <a:endParaRPr/>
          </a:p>
        </p:txBody>
      </p:sp>
      <p:sp>
        <p:nvSpPr>
          <p:cNvPr id="106" name="Shape 106"/>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rPr lang="en"/>
              <a:t>How Does the Earth Move?</a:t>
            </a:r>
          </a:p>
        </p:txBody>
      </p:sp>
      <p:pic>
        <p:nvPicPr>
          <p:cNvPr id="107" name="Shape 107"/>
          <p:cNvPicPr preferRelativeResize="0"/>
          <p:nvPr/>
        </p:nvPicPr>
        <p:blipFill>
          <a:blip r:embed="rId3"/>
          <a:stretch>
            <a:fillRect/>
          </a:stretch>
        </p:blipFill>
        <p:spPr>
          <a:xfrm>
            <a:off y="1867125" x="2134475"/>
            <a:ext cy="2884049" cx="4247825"/>
          </a:xfrm>
          <a:prstGeom prst="rect">
            <a:avLst/>
          </a:prstGeom>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y="0" x="0"/>
          <a:ext cy="0" cx="0"/>
          <a:chOff y="0" x="0"/>
          <a:chExt cy="0" cx="0"/>
        </a:xfrm>
      </p:grpSpPr>
      <p:sp>
        <p:nvSpPr>
          <p:cNvPr id="112" name="Shape 112"/>
          <p:cNvSpPr txBox="1"/>
          <p:nvPr>
            <p:ph idx="1" type="body"/>
          </p:nvPr>
        </p:nvSpPr>
        <p:spPr>
          <a:xfrm>
            <a:off y="1200150" x="457200"/>
            <a:ext cy="3630300" cx="3824100"/>
          </a:xfrm>
          <a:prstGeom prst="rect">
            <a:avLst/>
          </a:prstGeom>
        </p:spPr>
        <p:txBody>
          <a:bodyPr bIns="91425" rIns="91425" lIns="91425" tIns="91425" anchor="t" anchorCtr="0">
            <a:noAutofit/>
          </a:bodyPr>
          <a:lstStyle/>
          <a:p>
            <a:pPr rtl="0" lvl="0">
              <a:spcBef>
                <a:spcPts val="0"/>
              </a:spcBef>
              <a:buNone/>
            </a:pPr>
            <a:r>
              <a:rPr sz="2400" lang="en">
                <a:latin typeface="Lobster"/>
                <a:ea typeface="Lobster"/>
                <a:cs typeface="Lobster"/>
                <a:sym typeface="Lobster"/>
              </a:rPr>
              <a:t>Orbit: Path that the Earth takes around the sun</a:t>
            </a:r>
          </a:p>
          <a:p>
            <a:pPr rtl="0" lvl="0">
              <a:spcBef>
                <a:spcPts val="0"/>
              </a:spcBef>
              <a:buNone/>
            </a:pPr>
            <a:r>
              <a:t/>
            </a:r>
            <a:endParaRPr sz="2400">
              <a:latin typeface="Lobster"/>
              <a:ea typeface="Lobster"/>
              <a:cs typeface="Lobster"/>
              <a:sym typeface="Lobster"/>
            </a:endParaRPr>
          </a:p>
          <a:p>
            <a:pPr rtl="0" lvl="0">
              <a:spcBef>
                <a:spcPts val="0"/>
              </a:spcBef>
              <a:buNone/>
            </a:pPr>
            <a:r>
              <a:t/>
            </a:r>
            <a:endParaRPr sz="2400">
              <a:latin typeface="Lobster"/>
              <a:ea typeface="Lobster"/>
              <a:cs typeface="Lobster"/>
              <a:sym typeface="Lobster"/>
            </a:endParaRPr>
          </a:p>
          <a:p>
            <a:pPr rtl="0" lvl="0">
              <a:spcBef>
                <a:spcPts val="0"/>
              </a:spcBef>
              <a:buNone/>
            </a:pPr>
            <a:r>
              <a:t/>
            </a:r>
            <a:endParaRPr sz="2400">
              <a:latin typeface="Lobster"/>
              <a:ea typeface="Lobster"/>
              <a:cs typeface="Lobster"/>
              <a:sym typeface="Lobster"/>
            </a:endParaRPr>
          </a:p>
          <a:p>
            <a:pPr rtl="0" lvl="0">
              <a:spcBef>
                <a:spcPts val="0"/>
              </a:spcBef>
              <a:buNone/>
            </a:pPr>
            <a:r>
              <a:t/>
            </a:r>
            <a:endParaRPr sz="2400">
              <a:latin typeface="Lobster"/>
              <a:ea typeface="Lobster"/>
              <a:cs typeface="Lobster"/>
              <a:sym typeface="Lobster"/>
            </a:endParaRPr>
          </a:p>
          <a:p>
            <a:pPr rtl="0" lvl="0">
              <a:spcBef>
                <a:spcPts val="0"/>
              </a:spcBef>
              <a:buNone/>
            </a:pPr>
            <a:r>
              <a:rPr sz="2400" lang="en">
                <a:latin typeface="Lobster"/>
                <a:ea typeface="Lobster"/>
                <a:cs typeface="Lobster"/>
                <a:sym typeface="Lobster"/>
              </a:rPr>
              <a:t>Revolution: A full orbit of the Earth around the sun</a:t>
            </a:r>
          </a:p>
          <a:p>
            <a:pPr rtl="0" lvl="0">
              <a:spcBef>
                <a:spcPts val="0"/>
              </a:spcBef>
              <a:buNone/>
            </a:pPr>
            <a:r>
              <a:t/>
            </a:r>
            <a:endParaRPr/>
          </a:p>
        </p:txBody>
      </p:sp>
      <p:sp>
        <p:nvSpPr>
          <p:cNvPr id="113" name="Shape 113"/>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rPr lang="en"/>
              <a:t>Earth circles around the Sun</a:t>
            </a:r>
          </a:p>
        </p:txBody>
      </p:sp>
      <p:pic>
        <p:nvPicPr>
          <p:cNvPr id="114" name="Shape 114"/>
          <p:cNvPicPr preferRelativeResize="0"/>
          <p:nvPr/>
        </p:nvPicPr>
        <p:blipFill>
          <a:blip r:embed="rId3"/>
          <a:stretch>
            <a:fillRect/>
          </a:stretch>
        </p:blipFill>
        <p:spPr>
          <a:xfrm>
            <a:off y="1329375" x="4522900"/>
            <a:ext cy="3371850" cx="3743325"/>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y="0" x="0"/>
          <a:ext cy="0" cx="0"/>
          <a:chOff y="0" x="0"/>
          <a:chExt cy="0" cx="0"/>
        </a:xfrm>
      </p:grpSpPr>
      <p:sp>
        <p:nvSpPr>
          <p:cNvPr id="119" name="Shape 119"/>
          <p:cNvSpPr txBox="1"/>
          <p:nvPr>
            <p:ph idx="1" type="body"/>
          </p:nvPr>
        </p:nvSpPr>
        <p:spPr>
          <a:xfrm>
            <a:off y="1210050" x="5501600"/>
            <a:ext cy="3630300" cx="3397799"/>
          </a:xfrm>
          <a:prstGeom prst="rect">
            <a:avLst/>
          </a:prstGeom>
        </p:spPr>
        <p:txBody>
          <a:bodyPr bIns="91425" rIns="91425" lIns="91425" tIns="91425" anchor="t" anchorCtr="0">
            <a:noAutofit/>
          </a:bodyPr>
          <a:lstStyle/>
          <a:p>
            <a:pPr rtl="0" lvl="0">
              <a:spcBef>
                <a:spcPts val="0"/>
              </a:spcBef>
              <a:buNone/>
            </a:pPr>
            <a:r>
              <a:rPr sz="1800" lang="en">
                <a:latin typeface="Syncopate"/>
                <a:ea typeface="Syncopate"/>
                <a:cs typeface="Syncopate"/>
                <a:sym typeface="Syncopate"/>
              </a:rPr>
              <a:t>Rotation is when Earth circles around its axis</a:t>
            </a:r>
          </a:p>
          <a:p>
            <a:pPr rtl="0" lvl="0">
              <a:spcBef>
                <a:spcPts val="0"/>
              </a:spcBef>
              <a:buNone/>
            </a:pPr>
            <a:r>
              <a:t/>
            </a:r>
            <a:endParaRPr sz="1800">
              <a:latin typeface="Syncopate"/>
              <a:ea typeface="Syncopate"/>
              <a:cs typeface="Syncopate"/>
              <a:sym typeface="Syncopate"/>
            </a:endParaRPr>
          </a:p>
          <a:p>
            <a:pPr rtl="0" lvl="0">
              <a:spcBef>
                <a:spcPts val="0"/>
              </a:spcBef>
              <a:buNone/>
            </a:pPr>
            <a:r>
              <a:t/>
            </a:r>
            <a:endParaRPr sz="1800">
              <a:latin typeface="Syncopate"/>
              <a:ea typeface="Syncopate"/>
              <a:cs typeface="Syncopate"/>
              <a:sym typeface="Syncopate"/>
            </a:endParaRPr>
          </a:p>
          <a:p>
            <a:pPr rtl="0" lvl="0">
              <a:spcBef>
                <a:spcPts val="0"/>
              </a:spcBef>
              <a:buNone/>
            </a:pPr>
            <a:r>
              <a:t/>
            </a:r>
            <a:endParaRPr sz="1800">
              <a:latin typeface="Syncopate"/>
              <a:ea typeface="Syncopate"/>
              <a:cs typeface="Syncopate"/>
              <a:sym typeface="Syncopate"/>
            </a:endParaRPr>
          </a:p>
          <a:p>
            <a:pPr rtl="0" lvl="0">
              <a:spcBef>
                <a:spcPts val="0"/>
              </a:spcBef>
              <a:buNone/>
            </a:pPr>
            <a:r>
              <a:t/>
            </a:r>
            <a:endParaRPr sz="1800">
              <a:latin typeface="Syncopate"/>
              <a:ea typeface="Syncopate"/>
              <a:cs typeface="Syncopate"/>
              <a:sym typeface="Syncopate"/>
            </a:endParaRPr>
          </a:p>
          <a:p>
            <a:pPr rtl="0" lvl="0">
              <a:spcBef>
                <a:spcPts val="0"/>
              </a:spcBef>
              <a:buNone/>
            </a:pPr>
            <a:r>
              <a:rPr sz="1800" lang="en">
                <a:latin typeface="Syncopate"/>
                <a:ea typeface="Syncopate"/>
                <a:cs typeface="Syncopate"/>
                <a:sym typeface="Syncopate"/>
              </a:rPr>
              <a:t>Axis: The center line that earth rotates around</a:t>
            </a:r>
          </a:p>
        </p:txBody>
      </p:sp>
      <p:sp>
        <p:nvSpPr>
          <p:cNvPr id="120" name="Shape 120"/>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rPr lang="en"/>
              <a:t>Earth circles around itself </a:t>
            </a:r>
          </a:p>
        </p:txBody>
      </p:sp>
      <p:pic>
        <p:nvPicPr>
          <p:cNvPr id="121" name="Shape 121"/>
          <p:cNvPicPr preferRelativeResize="0"/>
          <p:nvPr/>
        </p:nvPicPr>
        <p:blipFill>
          <a:blip r:embed="rId3"/>
          <a:stretch>
            <a:fillRect/>
          </a:stretch>
        </p:blipFill>
        <p:spPr>
          <a:xfrm>
            <a:off y="1024825" x="370425"/>
            <a:ext cy="4177074" cx="3276624"/>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y="0" x="0"/>
          <a:ext cy="0" cx="0"/>
          <a:chOff y="0" x="0"/>
          <a:chExt cy="0" cx="0"/>
        </a:xfrm>
      </p:grpSpPr>
      <p:sp>
        <p:nvSpPr>
          <p:cNvPr id="126" name="Shape 126"/>
          <p:cNvSpPr txBox="1"/>
          <p:nvPr>
            <p:ph idx="1" type="body"/>
          </p:nvPr>
        </p:nvSpPr>
        <p:spPr>
          <a:xfrm>
            <a:off y="1200150" x="457200"/>
            <a:ext cy="3630300" cx="8229600"/>
          </a:xfrm>
          <a:prstGeom prst="rect">
            <a:avLst/>
          </a:prstGeom>
        </p:spPr>
        <p:txBody>
          <a:bodyPr bIns="91425" rIns="91425" lIns="91425" tIns="91425" anchor="t" anchorCtr="0">
            <a:noAutofit/>
          </a:bodyPr>
          <a:lstStyle/>
          <a:p>
            <a:pPr rtl="0" lvl="0">
              <a:spcBef>
                <a:spcPts val="0"/>
              </a:spcBef>
              <a:buNone/>
            </a:pPr>
            <a:r>
              <a:rPr lang="en">
                <a:latin typeface="Droid Serif"/>
                <a:ea typeface="Droid Serif"/>
                <a:cs typeface="Droid Serif"/>
                <a:sym typeface="Droid Serif"/>
              </a:rPr>
              <a:t>All of our planets, stars, moons, and the Sun are in the Milky Way. The Milky Way is a galaxy that contains our whole solar system.</a:t>
            </a:r>
          </a:p>
        </p:txBody>
      </p:sp>
      <p:sp>
        <p:nvSpPr>
          <p:cNvPr id="127" name="Shape 127"/>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rPr lang="en"/>
              <a:t>Milky Way</a:t>
            </a:r>
          </a:p>
        </p:txBody>
      </p:sp>
      <p:pic>
        <p:nvPicPr>
          <p:cNvPr id="128" name="Shape 128"/>
          <p:cNvPicPr preferRelativeResize="0"/>
          <p:nvPr/>
        </p:nvPicPr>
        <p:blipFill>
          <a:blip r:embed="rId3"/>
          <a:stretch>
            <a:fillRect/>
          </a:stretch>
        </p:blipFill>
        <p:spPr>
          <a:xfrm>
            <a:off y="2102675" x="227950"/>
            <a:ext cy="2727774" cx="8458851"/>
          </a:xfrm>
          <a:prstGeom prst="rect">
            <a:avLst/>
          </a:prstGeom>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y="0" x="0"/>
          <a:ext cy="0" cx="0"/>
          <a:chOff y="0" x="0"/>
          <a:chExt cy="0" cx="0"/>
        </a:xfrm>
      </p:grpSpPr>
      <p:sp>
        <p:nvSpPr>
          <p:cNvPr id="133" name="Shape 133"/>
          <p:cNvSpPr txBox="1"/>
          <p:nvPr>
            <p:ph idx="1" type="body"/>
          </p:nvPr>
        </p:nvSpPr>
        <p:spPr>
          <a:xfrm>
            <a:off y="1143875" x="282299"/>
            <a:ext cy="3630300" cx="8404500"/>
          </a:xfrm>
          <a:prstGeom prst="rect">
            <a:avLst/>
          </a:prstGeom>
        </p:spPr>
        <p:txBody>
          <a:bodyPr bIns="91425" rIns="91425" lIns="91425" tIns="91425" anchor="t" anchorCtr="0">
            <a:noAutofit/>
          </a:bodyPr>
          <a:lstStyle/>
          <a:p>
            <a:pPr algn="ctr" rtl="0" lvl="0">
              <a:spcBef>
                <a:spcPts val="0"/>
              </a:spcBef>
              <a:buNone/>
            </a:pPr>
            <a:r>
              <a:rPr sz="1400" lang="en">
                <a:latin typeface="Georgia"/>
                <a:ea typeface="Georgia"/>
                <a:cs typeface="Georgia"/>
                <a:sym typeface="Georgia"/>
              </a:rPr>
              <a:t>Planet: large bodies that revolve around the sun in the solar system</a:t>
            </a:r>
          </a:p>
          <a:p>
            <a:pPr algn="ctr" rtl="0" lvl="0">
              <a:spcBef>
                <a:spcPts val="0"/>
              </a:spcBef>
              <a:buNone/>
            </a:pPr>
            <a:r>
              <a:rPr sz="1400" lang="en">
                <a:latin typeface="Georgia"/>
                <a:ea typeface="Georgia"/>
                <a:cs typeface="Georgia"/>
                <a:sym typeface="Georgia"/>
              </a:rPr>
              <a:t>There are 7 other planets besides Earth and they all orbit around the sun!</a:t>
            </a:r>
          </a:p>
        </p:txBody>
      </p:sp>
      <p:sp>
        <p:nvSpPr>
          <p:cNvPr id="134" name="Shape 134"/>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rPr lang="en"/>
              <a:t>Other Planets Besides Earth?</a:t>
            </a:r>
          </a:p>
        </p:txBody>
      </p:sp>
      <p:pic>
        <p:nvPicPr>
          <p:cNvPr id="135" name="Shape 135"/>
          <p:cNvPicPr preferRelativeResize="0"/>
          <p:nvPr/>
        </p:nvPicPr>
        <p:blipFill>
          <a:blip r:embed="rId3"/>
          <a:stretch>
            <a:fillRect/>
          </a:stretch>
        </p:blipFill>
        <p:spPr>
          <a:xfrm>
            <a:off y="1777725" x="631750"/>
            <a:ext cy="3234924" cx="7546050"/>
          </a:xfrm>
          <a:prstGeom prst="rect">
            <a:avLst/>
          </a:prstGeom>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xmlns:r="http://schemas.openxmlformats.org/officeDocument/2006/relationships" name="inspiration-board">
  <a:themeElements>
    <a:clrScheme name="Custom 503">
      <a:dk1>
        <a:srgbClr val="000000"/>
      </a:dk1>
      <a:lt1>
        <a:srgbClr val="FFFFFF"/>
      </a:lt1>
      <a:dk2>
        <a:srgbClr val="000000"/>
      </a:dk2>
      <a:lt2>
        <a:srgbClr val="F8F8F8"/>
      </a:lt2>
      <a:accent1>
        <a:srgbClr val="CFCFCF"/>
      </a:accent1>
      <a:accent2>
        <a:srgbClr val="94AE8E"/>
      </a:accent2>
      <a:accent3>
        <a:srgbClr val="4E7A82"/>
      </a:accent3>
      <a:accent4>
        <a:srgbClr val="666699"/>
      </a:accent4>
      <a:accent5>
        <a:srgbClr val="60506F"/>
      </a:accent5>
      <a:accent6>
        <a:srgbClr val="4B4352"/>
      </a:accent6>
      <a:hlink>
        <a:srgbClr val="8694C0"/>
      </a:hlink>
      <a:folHlink>
        <a:srgbClr val="919191"/>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