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72" r:id="rId2"/>
    <p:sldId id="273" r:id="rId3"/>
    <p:sldId id="274" r:id="rId4"/>
    <p:sldId id="275" r:id="rId5"/>
    <p:sldId id="276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>
      <p:cViewPr>
        <p:scale>
          <a:sx n="85" d="100"/>
          <a:sy n="85" d="100"/>
        </p:scale>
        <p:origin x="-690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3636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Explain to the students what a thermometer is.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Temperature is </a:t>
            </a:r>
            <a:r>
              <a:rPr lang="en" sz="1200">
                <a:solidFill>
                  <a:schemeClr val="dk1"/>
                </a:solidFill>
              </a:rPr>
              <a:t>the measure of the amount of heat. The thermometer reads 40.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 to the planning guide, it will list all the materials and procedures.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Week 3- Sun’s Effect on Earth’s Surface: Sand and Grass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The sun warms different surfaces by different amounts.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  <p:pic>
        <p:nvPicPr>
          <p:cNvPr id="146" name="Shape 14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163253" y="2018000"/>
            <a:ext cx="3305700" cy="2793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Imagine that a pan is filled with grass or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sand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. How do you think the sun would affect the warmth of those items? Why?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377075" y="2543162"/>
            <a:ext cx="2857500" cy="260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What do we use to measure how hot it is?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968247" y="1821424"/>
            <a:ext cx="2212499" cy="310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36675" y="2043775"/>
            <a:ext cx="5889899" cy="288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What is </a:t>
            </a:r>
            <a:r>
              <a:rPr lang="en" sz="3600" u="sng">
                <a:latin typeface="Comic Sans MS"/>
                <a:ea typeface="Comic Sans MS"/>
                <a:cs typeface="Comic Sans MS"/>
                <a:sym typeface="Comic Sans MS"/>
              </a:rPr>
              <a:t>temperature</a:t>
            </a: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 does this thermometer say?</a:t>
            </a:r>
          </a:p>
        </p:txBody>
      </p:sp>
      <p:pic>
        <p:nvPicPr>
          <p:cNvPr id="167" name="Shape 16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703850" y="424900"/>
            <a:ext cx="2162175" cy="45529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Sand and Grass Experiment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Comic Sans MS"/>
                <a:ea typeface="Comic Sans MS"/>
                <a:cs typeface="Comic Sans MS"/>
                <a:sym typeface="Comic Sans MS"/>
              </a:rPr>
              <a:t>We are going to set up an experiment in our room to test how the sun warms grass and sand.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74" name="Shape 1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975200" y="3030362"/>
            <a:ext cx="3810000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936900" y="3030376"/>
            <a:ext cx="2748629" cy="205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130</Words>
  <Application>Microsoft Office PowerPoint</Application>
  <PresentationFormat>On-screen Show (16:9)</PresentationFormat>
  <Paragraphs>10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biz</vt:lpstr>
      <vt:lpstr>Week 3- Sun’s Effect on Earth’s Surface: Sand and Grass</vt:lpstr>
      <vt:lpstr>PowerPoint Presentation</vt:lpstr>
      <vt:lpstr>PowerPoint Presentation</vt:lpstr>
      <vt:lpstr>PowerPoint Presentation</vt:lpstr>
      <vt:lpstr>Sand and Grass Experiment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2- Sun’s Effect on Earth’s Surface</dc:title>
  <dc:creator>CINDY</dc:creator>
  <cp:lastModifiedBy>CINDY</cp:lastModifiedBy>
  <cp:revision>2</cp:revision>
  <dcterms:modified xsi:type="dcterms:W3CDTF">2014-06-03T02:33:44Z</dcterms:modified>
</cp:coreProperties>
</file>