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0.xml" Type="http://schemas.openxmlformats.org/officeDocument/2006/relationships/slide" Id="rId16"/><Relationship Target="slides/slide9.xml" Type="http://schemas.openxmlformats.org/officeDocument/2006/relationships/slide" Id="rId15"/><Relationship Target="slides/slide8.xml" Type="http://schemas.openxmlformats.org/officeDocument/2006/relationships/slide" Id="rId14"/><Relationship Target="presProps.xml" Type="http://schemas.openxmlformats.org/officeDocument/2006/relationships/presProps" Id="rId2"/><Relationship Target="slides/slide6.xml" Type="http://schemas.openxmlformats.org/officeDocument/2006/relationships/slide" Id="rId12"/><Relationship Target="slides/slide7.xml" Type="http://schemas.openxmlformats.org/officeDocument/2006/relationships/slide" Id="rId13"/><Relationship Target="theme/theme4.xml" Type="http://schemas.openxmlformats.org/officeDocument/2006/relationships/theme" Id="rId1"/><Relationship Target="slideMasters/slideMaster1.xml" Type="http://schemas.openxmlformats.org/officeDocument/2006/relationships/slideMaster" Id="rId4"/><Relationship Target="slides/slide4.xml" Type="http://schemas.openxmlformats.org/officeDocument/2006/relationships/slide" Id="rId10"/><Relationship Target="tableStyles.xml" Type="http://schemas.openxmlformats.org/officeDocument/2006/relationships/tableStyles" Id="rId3"/><Relationship Target="slides/slide5.xml" Type="http://schemas.openxmlformats.org/officeDocument/2006/relationships/slide" Id="rId11"/><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2.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0" name="Shape 10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7" name="Shape 167"/>
        <p:cNvGrpSpPr/>
        <p:nvPr/>
      </p:nvGrpSpPr>
      <p:grpSpPr>
        <a:xfrm>
          <a:off y="0" x="0"/>
          <a:ext cy="0" cx="0"/>
          <a:chOff y="0" x="0"/>
          <a:chExt cy="0" cx="0"/>
        </a:xfrm>
      </p:grpSpPr>
      <p:sp>
        <p:nvSpPr>
          <p:cNvPr id="168" name="Shape 16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69" name="Shape 16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sz="1000" lang="zh-CN"/>
              <a:t>POP quiz, to write on a half sheet of paper and turn in after finished. Give them 5 minutes.</a:t>
            </a:r>
          </a:p>
          <a:p>
            <a:pPr rtl="0" lvl="0">
              <a:lnSpc>
                <a:spcPct val="115000"/>
              </a:lnSpc>
              <a:spcBef>
                <a:spcPts val="600"/>
              </a:spcBef>
              <a:buClr>
                <a:schemeClr val="dk1"/>
              </a:buClr>
              <a:buSzPct val="110000"/>
              <a:buFont typeface="Arial"/>
              <a:buNone/>
            </a:pPr>
            <a:r>
              <a:rPr sz="1000" lang="zh-CN"/>
              <a:t>1)</a:t>
            </a:r>
            <a:r>
              <a:rPr sz="1000" lang="zh-CN">
                <a:solidFill>
                  <a:schemeClr val="dk1"/>
                </a:solidFill>
              </a:rPr>
              <a:t>contain</a:t>
            </a:r>
          </a:p>
          <a:p>
            <a:pPr rtl="0" lvl="0" indent="-292100" marL="457200">
              <a:lnSpc>
                <a:spcPct val="115000"/>
              </a:lnSpc>
              <a:spcBef>
                <a:spcPts val="600"/>
              </a:spcBef>
              <a:buClr>
                <a:schemeClr val="dk1"/>
              </a:buClr>
              <a:buSzPct val="100000"/>
              <a:buFont typeface="Arial"/>
              <a:buChar char="●"/>
            </a:pPr>
            <a:r>
              <a:rPr sz="1000" lang="zh-CN">
                <a:solidFill>
                  <a:schemeClr val="dk1"/>
                </a:solidFill>
              </a:rPr>
              <a:t>the maximum amount of solute that can dissolve </a:t>
            </a:r>
          </a:p>
          <a:p>
            <a:pPr rtl="0" lvl="0" indent="-292100" marL="457200">
              <a:lnSpc>
                <a:spcPct val="115000"/>
              </a:lnSpc>
              <a:spcBef>
                <a:spcPts val="600"/>
              </a:spcBef>
              <a:buClr>
                <a:schemeClr val="dk1"/>
              </a:buClr>
              <a:buSzPct val="100000"/>
              <a:buFont typeface="Arial"/>
              <a:buChar char="●"/>
            </a:pPr>
            <a:r>
              <a:rPr sz="1000" lang="zh-CN">
                <a:solidFill>
                  <a:schemeClr val="dk1"/>
                </a:solidFill>
              </a:rPr>
              <a:t>some undissolved solute at the bottom of the container </a:t>
            </a:r>
          </a:p>
          <a:p>
            <a:pPr rtl="0" lvl="0">
              <a:lnSpc>
                <a:spcPct val="115000"/>
              </a:lnSpc>
              <a:spcBef>
                <a:spcPts val="600"/>
              </a:spcBef>
              <a:buNone/>
            </a:pPr>
            <a:r>
              <a:rPr sz="1000" lang="zh-CN">
                <a:solidFill>
                  <a:schemeClr val="dk1"/>
                </a:solidFill>
              </a:rPr>
              <a:t>2) Solute-Solid, Solvent-liquid</a:t>
            </a:r>
          </a:p>
          <a:p>
            <a:pPr rtl="0" lvl="0">
              <a:lnSpc>
                <a:spcPct val="115000"/>
              </a:lnSpc>
              <a:spcBef>
                <a:spcPts val="600"/>
              </a:spcBef>
              <a:buNone/>
            </a:pPr>
            <a:r>
              <a:rPr sz="1000" lang="zh-CN">
                <a:solidFill>
                  <a:schemeClr val="dk1"/>
                </a:solidFill>
              </a:rPr>
              <a:t>3) Increases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zh-CN"/>
              <a:t>What is solubility?(read the green word box), and, in a more simpler explanation, It is a mixture of one substance dissolves evenly in another. Can anyone give me a example?  </a:t>
            </a:r>
            <a:r>
              <a:rPr lang="zh-CN">
                <a:solidFill>
                  <a:srgbClr val="FF0000"/>
                </a:solidFill>
              </a:rPr>
              <a:t>EX: Salt in water, sugar in water etc.  </a:t>
            </a:r>
            <a:r>
              <a:rPr lang="zh-CN"/>
              <a:t>Now what is a solvent and what is a solute? like what we learned few weeks before, a solution is made of (change slide)</a:t>
            </a:r>
          </a:p>
          <a:p>
            <a:pPr rtl="0"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7" name="Shape 117"/>
        <p:cNvGrpSpPr/>
        <p:nvPr/>
      </p:nvGrpSpPr>
      <p:grpSpPr>
        <a:xfrm>
          <a:off y="0" x="0"/>
          <a:ext cy="0" cx="0"/>
          <a:chOff y="0" x="0"/>
          <a:chExt cy="0" cx="0"/>
        </a:xfrm>
      </p:grpSpPr>
      <p:sp>
        <p:nvSpPr>
          <p:cNvPr id="118" name="Shape 11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9" name="Shape 11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zh-CN"/>
              <a:t>Solvent is the liquid, so for example, WATER. SOLUTE is the SOLID, for example, salt.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4" name="Shape 124"/>
        <p:cNvGrpSpPr/>
        <p:nvPr/>
      </p:nvGrpSpPr>
      <p:grpSpPr>
        <a:xfrm>
          <a:off y="0" x="0"/>
          <a:ext cy="0" cx="0"/>
          <a:chOff y="0" x="0"/>
          <a:chExt cy="0" cx="0"/>
        </a:xfrm>
      </p:grpSpPr>
      <p:sp>
        <p:nvSpPr>
          <p:cNvPr id="125" name="Shape 12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6" name="Shape 12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zh-CN"/>
              <a:t>(read the definition) so for example, the picture on the slide is a mixture of different flowers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0" name="Shape 1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9" name="Shape 1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56" name="Shape 15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zh-CN"/>
              <a:t>For example, the warmer the water is , the faster the salt in the water will dissolve and so that means the solubility of salt-solid, is higher.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1" name="Shape 161"/>
        <p:cNvGrpSpPr/>
        <p:nvPr/>
      </p:nvGrpSpPr>
      <p:grpSpPr>
        <a:xfrm>
          <a:off y="0" x="0"/>
          <a:ext cy="0" cx="0"/>
          <a:chOff y="0" x="0"/>
          <a:chExt cy="0" cx="0"/>
        </a:xfrm>
      </p:grpSpPr>
      <p:sp>
        <p:nvSpPr>
          <p:cNvPr id="162" name="Shape 16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63" name="Shape 16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zh-CN"/>
              <a:t>For example, when a soda can is not opened, the high pressure will force the air molecule inside, making more gas molecule dissolve. However, after you opened the soda can, the pressure is gone and the gas molecule will escape and thats why when you open a soda can, there will be bubbles, which means the gas molecules are escaping.</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856" cx="7772400"/>
          </a:xfrm>
          <a:prstGeom prst="rect">
            <a:avLst/>
          </a:prstGeom>
        </p:spPr>
        <p:txBody>
          <a:bodyPr bIns="91425" rIns="91425" lIns="91425" tIns="91425" anchor="b" anchorCtr="0"/>
          <a:lstStyle>
            <a:lvl1pPr algn="ctr" indent="304800">
              <a:spcBef>
                <a:spcPts val="0"/>
              </a:spcBef>
              <a:buSzPct val="100000"/>
              <a:defRPr sz="4800"/>
            </a:lvl1pPr>
            <a:lvl2pPr algn="ctr" indent="304800">
              <a:spcBef>
                <a:spcPts val="0"/>
              </a:spcBef>
              <a:buSzPct val="100000"/>
              <a:defRPr sz="4800"/>
            </a:lvl2pPr>
            <a:lvl3pPr algn="ctr" indent="304800">
              <a:spcBef>
                <a:spcPts val="0"/>
              </a:spcBef>
              <a:buSzPct val="100000"/>
              <a:defRPr sz="4800"/>
            </a:lvl3pPr>
            <a:lvl4pPr algn="ctr" indent="304800">
              <a:spcBef>
                <a:spcPts val="0"/>
              </a:spcBef>
              <a:buSzPct val="100000"/>
              <a:defRPr sz="4800"/>
            </a:lvl4pPr>
            <a:lvl5pPr algn="ctr" indent="304800">
              <a:spcBef>
                <a:spcPts val="0"/>
              </a:spcBef>
              <a:buSzPct val="100000"/>
              <a:defRPr sz="4800"/>
            </a:lvl5pPr>
            <a:lvl6pPr algn="ctr" indent="304800">
              <a:spcBef>
                <a:spcPts val="0"/>
              </a:spcBef>
              <a:buSzPct val="100000"/>
              <a:defRPr sz="4800"/>
            </a:lvl6pPr>
            <a:lvl7pPr algn="ctr" indent="304800">
              <a:spcBef>
                <a:spcPts val="0"/>
              </a:spcBef>
              <a:buSzPct val="100000"/>
              <a:defRPr sz="4800"/>
            </a:lvl7pPr>
            <a:lvl8pPr algn="ctr" indent="304800">
              <a:spcBef>
                <a:spcPts val="0"/>
              </a:spcBef>
              <a:buSzPct val="100000"/>
              <a:defRPr sz="4800"/>
            </a:lvl8pPr>
            <a:lvl9pPr algn="ctr" indent="304800">
              <a:spcBef>
                <a:spcPts val="0"/>
              </a:spcBef>
              <a:buSzPct val="100000"/>
              <a:defRPr sz="4800"/>
            </a:lvl9pPr>
          </a:lstStyle>
          <a:p/>
        </p:txBody>
      </p:sp>
      <p:sp>
        <p:nvSpPr>
          <p:cNvPr id="9" name="Shape 9"/>
          <p:cNvSpPr txBox="1"/>
          <p:nvPr>
            <p:ph idx="1" type="subTitle"/>
          </p:nvPr>
        </p:nvSpPr>
        <p:spPr>
          <a:xfrm>
            <a:off y="2840053" x="685800"/>
            <a:ext cy="784737" cx="7772400"/>
          </a:xfrm>
          <a:prstGeom prst="rect">
            <a:avLst/>
          </a:prstGeom>
        </p:spPr>
        <p:txBody>
          <a:bodyPr bIns="91425" rIns="91425" lIns="91425" tIns="91425" anchor="t" anchorCtr="0"/>
          <a:lstStyle>
            <a:lvl1pPr algn="ctr" marL="0">
              <a:spcBef>
                <a:spcPts val="0"/>
              </a:spcBef>
              <a:buClr>
                <a:schemeClr val="dk2"/>
              </a:buClr>
              <a:buNone/>
              <a:defRPr>
                <a:solidFill>
                  <a:schemeClr val="dk2"/>
                </a:solidFill>
              </a:defRPr>
            </a:lvl1pPr>
            <a:lvl2pPr algn="ctr" indent="190500" marL="0">
              <a:spcBef>
                <a:spcPts val="0"/>
              </a:spcBef>
              <a:buClr>
                <a:schemeClr val="dk2"/>
              </a:buClr>
              <a:buSzPct val="100000"/>
              <a:buNone/>
              <a:defRPr sz="3000">
                <a:solidFill>
                  <a:schemeClr val="dk2"/>
                </a:solidFill>
              </a:defRPr>
            </a:lvl2pPr>
            <a:lvl3pPr algn="ctr" indent="190500" marL="0">
              <a:spcBef>
                <a:spcPts val="0"/>
              </a:spcBef>
              <a:buClr>
                <a:schemeClr val="dk2"/>
              </a:buClr>
              <a:buSzPct val="100000"/>
              <a:buNone/>
              <a:defRPr sz="3000">
                <a:solidFill>
                  <a:schemeClr val="dk2"/>
                </a:solidFill>
              </a:defRPr>
            </a:lvl3pPr>
            <a:lvl4pPr algn="ctr" indent="190500" marL="0">
              <a:spcBef>
                <a:spcPts val="0"/>
              </a:spcBef>
              <a:buClr>
                <a:schemeClr val="dk2"/>
              </a:buClr>
              <a:buSzPct val="100000"/>
              <a:buNone/>
              <a:defRPr sz="3000">
                <a:solidFill>
                  <a:schemeClr val="dk2"/>
                </a:solidFill>
              </a:defRPr>
            </a:lvl4pPr>
            <a:lvl5pPr algn="ctr" indent="190500" marL="0">
              <a:spcBef>
                <a:spcPts val="0"/>
              </a:spcBef>
              <a:buClr>
                <a:schemeClr val="dk2"/>
              </a:buClr>
              <a:buSzPct val="100000"/>
              <a:buNone/>
              <a:defRPr sz="3000">
                <a:solidFill>
                  <a:schemeClr val="dk2"/>
                </a:solidFill>
              </a:defRPr>
            </a:lvl5pPr>
            <a:lvl6pPr algn="ctr" indent="190500" marL="0">
              <a:spcBef>
                <a:spcPts val="0"/>
              </a:spcBef>
              <a:buClr>
                <a:schemeClr val="dk2"/>
              </a:buClr>
              <a:buSzPct val="100000"/>
              <a:buNone/>
              <a:defRPr sz="3000">
                <a:solidFill>
                  <a:schemeClr val="dk2"/>
                </a:solidFill>
              </a:defRPr>
            </a:lvl6pPr>
            <a:lvl7pPr algn="ctr" indent="190500" marL="0">
              <a:spcBef>
                <a:spcPts val="0"/>
              </a:spcBef>
              <a:buClr>
                <a:schemeClr val="dk2"/>
              </a:buClr>
              <a:buSzPct val="100000"/>
              <a:buNone/>
              <a:defRPr sz="3000">
                <a:solidFill>
                  <a:schemeClr val="dk2"/>
                </a:solidFill>
              </a:defRPr>
            </a:lvl7pPr>
            <a:lvl8pPr algn="ctr" indent="190500" marL="0">
              <a:spcBef>
                <a:spcPts val="0"/>
              </a:spcBef>
              <a:buClr>
                <a:schemeClr val="dk2"/>
              </a:buClr>
              <a:buSzPct val="100000"/>
              <a:buNone/>
              <a:defRPr sz="3000">
                <a:solidFill>
                  <a:schemeClr val="dk2"/>
                </a:solidFill>
              </a:defRPr>
            </a:lvl8pPr>
            <a:lvl9pPr algn="ctr" indent="190500" marL="0">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4" name="Shape 84"/>
        <p:cNvGrpSpPr/>
        <p:nvPr/>
      </p:nvGrpSpPr>
      <p:grpSpPr>
        <a:xfrm>
          <a:off y="0" x="0"/>
          <a:ext cy="0" cx="0"/>
          <a:chOff y="0" x="0"/>
          <a:chExt cy="0" cx="0"/>
        </a:xfrm>
      </p:grpSpPr>
      <p:sp>
        <p:nvSpPr>
          <p:cNvPr id="85" name="Shape 85"/>
          <p:cNvSpPr/>
          <p:nvPr/>
        </p:nvSpPr>
        <p:spPr>
          <a:xfrm>
            <a:off y="0" x="0"/>
            <a:ext cy="937200"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86" name="Shape 86"/>
          <p:cNvSpPr/>
          <p:nvPr/>
        </p:nvSpPr>
        <p:spPr>
          <a:xfrm>
            <a:off y="226265"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87" name="Shape 87"/>
          <p:cNvCxnSpPr/>
          <p:nvPr/>
        </p:nvCxnSpPr>
        <p:spPr>
          <a:xfrm rot="10800000" flipH="1">
            <a:off y="783855" x="2258963"/>
            <a:ext cy="6900" cx="4602300"/>
          </a:xfrm>
          <a:prstGeom prst="straightConnector1">
            <a:avLst/>
          </a:prstGeom>
          <a:noFill/>
          <a:ln w="25400" cap="rnd">
            <a:solidFill>
              <a:schemeClr val="accent2"/>
            </a:solidFill>
            <a:prstDash val="dot"/>
            <a:round/>
            <a:headEnd w="med" len="med" type="none"/>
            <a:tailEnd w="med" len="med" type="none"/>
          </a:ln>
        </p:spPr>
      </p:cxnSp>
      <p:sp>
        <p:nvSpPr>
          <p:cNvPr id="88" name="Shape 88"/>
          <p:cNvSpPr txBox="1"/>
          <p:nvPr>
            <p:ph type="title"/>
          </p:nvPr>
        </p:nvSpPr>
        <p:spPr>
          <a:xfrm>
            <a:off y="13321" x="457200"/>
            <a:ext cy="857400" cx="8229600"/>
          </a:xfrm>
          <a:prstGeom prst="rect">
            <a:avLst/>
          </a:prstGeom>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9" name="Shape 89"/>
        <p:cNvGrpSpPr/>
        <p:nvPr/>
      </p:nvGrpSpPr>
      <p:grpSpPr>
        <a:xfrm>
          <a:off y="0" x="0"/>
          <a:ext cy="0" cx="0"/>
          <a:chOff y="0" x="0"/>
          <a:chExt cy="0" cx="0"/>
        </a:xfrm>
      </p:grpSpPr>
      <p:sp>
        <p:nvSpPr>
          <p:cNvPr id="90" name="Shape 90"/>
          <p:cNvSpPr/>
          <p:nvPr/>
        </p:nvSpPr>
        <p:spPr>
          <a:xfrm rot="10800000">
            <a:off y="4110402" x="-5937"/>
            <a:ext cy="1033097" cx="4453249"/>
          </a:xfrm>
          <a:custGeom>
            <a:pathLst>
              <a:path w="4453250" extrusionOk="0" h="1869860">
                <a:moveTo>
                  <a:pt y="1726390" x="4447791"/>
                </a:moveTo>
                <a:lnTo>
                  <a:pt y="1869860" x="4219291"/>
                </a:lnTo>
                <a:lnTo>
                  <a:pt y="1715763" x="3980162"/>
                </a:lnTo>
                <a:lnTo>
                  <a:pt y="1864546" x="3746348"/>
                </a:lnTo>
                <a:lnTo>
                  <a:pt y="1726390" x="3512534"/>
                </a:lnTo>
                <a:lnTo>
                  <a:pt y="1864546" x="3284033"/>
                </a:lnTo>
                <a:lnTo>
                  <a:pt y="1731704" x="3044905"/>
                </a:lnTo>
                <a:lnTo>
                  <a:pt y="1864546" x="2805777"/>
                </a:lnTo>
                <a:lnTo>
                  <a:pt y="1731704" x="2571963"/>
                </a:lnTo>
                <a:lnTo>
                  <a:pt y="1864546" x="2343462"/>
                </a:lnTo>
                <a:lnTo>
                  <a:pt y="1726390" x="2104334"/>
                </a:lnTo>
                <a:lnTo>
                  <a:pt y="1869860" x="1865206"/>
                </a:lnTo>
                <a:lnTo>
                  <a:pt y="1715763" x="1631391"/>
                </a:lnTo>
                <a:lnTo>
                  <a:pt y="1869860" x="1402891"/>
                </a:lnTo>
                <a:lnTo>
                  <a:pt y="1726390" x="1163763"/>
                </a:lnTo>
                <a:lnTo>
                  <a:pt y="1869860" x="935262"/>
                </a:lnTo>
                <a:lnTo>
                  <a:pt y="1726390" x="696134"/>
                </a:lnTo>
                <a:lnTo>
                  <a:pt y="1864546" x="457006"/>
                </a:lnTo>
                <a:lnTo>
                  <a:pt y="1726390" x="217877"/>
                </a:lnTo>
                <a:lnTo>
                  <a:pt y="1869860" x="5"/>
                </a:lnTo>
                <a:cubicBezTo>
                  <a:pt y="1246574" x="3"/>
                  <a:pt y="623287" x="2"/>
                  <a:pt y="1" x="0"/>
                </a:cubicBezTo>
                <a:lnTo>
                  <a:pt y="0" x="4453250"/>
                </a:lnTo>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91" name="Shape 91"/>
          <p:cNvCxnSpPr/>
          <p:nvPr/>
        </p:nvCxnSpPr>
        <p:spPr>
          <a:xfrm>
            <a:off y="4409677" x="388492"/>
            <a:ext cy="3600" cx="3708599"/>
          </a:xfrm>
          <a:prstGeom prst="straightConnector1">
            <a:avLst/>
          </a:prstGeom>
          <a:noFill/>
          <a:ln w="25400" cap="rnd">
            <a:solidFill>
              <a:schemeClr val="accent2"/>
            </a:solidFill>
            <a:prstDash val="dot"/>
            <a:round/>
            <a:headEnd w="med" len="med" type="none"/>
            <a:tailEnd w="med" len="med" type="none"/>
          </a:ln>
        </p:spPr>
      </p:cxnSp>
      <p:sp>
        <p:nvSpPr>
          <p:cNvPr id="92" name="Shape 92"/>
          <p:cNvSpPr txBox="1"/>
          <p:nvPr>
            <p:ph idx="1" type="body"/>
          </p:nvPr>
        </p:nvSpPr>
        <p:spPr>
          <a:xfrm>
            <a:off y="4493760" x="388492"/>
            <a:ext cy="387599" cx="3644400"/>
          </a:xfrm>
          <a:prstGeom prst="rect">
            <a:avLst/>
          </a:prstGeom>
        </p:spPr>
        <p:txBody>
          <a:bodyPr bIns="91425" rIns="91425" lIns="91425" tIns="91425" anchor="t" anchorCtr="0"/>
          <a:lstStyle>
            <a:lvl1pPr rtl="0" indent="88900" marL="0">
              <a:spcBef>
                <a:spcPts val="0"/>
              </a:spcBef>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3" name="Shape 93"/>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20" cx="8229600"/>
          </a:xfrm>
          <a:prstGeom prst="rect">
            <a:avLst/>
          </a:prstGeom>
        </p:spPr>
        <p:txBody>
          <a:bodyPr bIns="91425" rIns="91425" lIns="91425" tIns="91425" anchor="t" anchorCtr="0"/>
          <a:lstStyle>
            <a:lvl1pPr algn="ctr" indent="-171450" marL="285750">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5" name="Shape 65"/>
        <p:cNvGrpSpPr/>
        <p:nvPr/>
      </p:nvGrpSpPr>
      <p:grpSpPr>
        <a:xfrm>
          <a:off y="0" x="0"/>
          <a:ext cy="0" cx="0"/>
          <a:chOff y="0" x="0"/>
          <a:chExt cy="0" cx="0"/>
        </a:xfrm>
      </p:grpSpPr>
      <p:sp>
        <p:nvSpPr>
          <p:cNvPr id="66" name="Shape 66"/>
          <p:cNvSpPr/>
          <p:nvPr/>
        </p:nvSpPr>
        <p:spPr>
          <a:xfrm>
            <a:off y="0" x="0"/>
            <a:ext cy="3723299"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67" name="Shape 67"/>
          <p:cNvSpPr txBox="1"/>
          <p:nvPr>
            <p:ph type="ctrTitle"/>
          </p:nvPr>
        </p:nvSpPr>
        <p:spPr>
          <a:xfrm>
            <a:off y="1433988" x="391160"/>
            <a:ext cy="421499" cx="8351399"/>
          </a:xfrm>
          <a:prstGeom prst="rect">
            <a:avLst/>
          </a:prstGeom>
        </p:spPr>
        <p:txBody>
          <a:bodyPr bIns="91425" rIns="91425" lIns="91425" tIns="91425" anchor="ctr" anchorCtr="0"/>
          <a:lstStyle>
            <a:lvl1pPr rtl="0" indent="228600">
              <a:spcBef>
                <a:spcPts val="0"/>
              </a:spcBef>
              <a:buClr>
                <a:schemeClr val="lt1"/>
              </a:buClr>
              <a:buSzPct val="100000"/>
              <a:buFont typeface="Tahoma"/>
              <a:defRPr sz="3600">
                <a:solidFill>
                  <a:schemeClr val="lt1"/>
                </a:solidFill>
                <a:latin typeface="Tahoma"/>
                <a:ea typeface="Tahoma"/>
                <a:cs typeface="Tahoma"/>
                <a:sym typeface="Tahoma"/>
              </a:defRPr>
            </a:lvl1pPr>
            <a:lvl2pPr rtl="0" indent="228600">
              <a:spcBef>
                <a:spcPts val="0"/>
              </a:spcBef>
              <a:buClr>
                <a:schemeClr val="lt1"/>
              </a:buClr>
              <a:buSzPct val="100000"/>
              <a:buFont typeface="Tahoma"/>
              <a:defRPr sz="3600">
                <a:solidFill>
                  <a:schemeClr val="lt1"/>
                </a:solidFill>
                <a:latin typeface="Tahoma"/>
                <a:ea typeface="Tahoma"/>
                <a:cs typeface="Tahoma"/>
                <a:sym typeface="Tahoma"/>
              </a:defRPr>
            </a:lvl2pPr>
            <a:lvl3pPr rtl="0" indent="228600">
              <a:spcBef>
                <a:spcPts val="0"/>
              </a:spcBef>
              <a:buClr>
                <a:schemeClr val="lt1"/>
              </a:buClr>
              <a:buSzPct val="100000"/>
              <a:buFont typeface="Tahoma"/>
              <a:defRPr sz="3600">
                <a:solidFill>
                  <a:schemeClr val="lt1"/>
                </a:solidFill>
                <a:latin typeface="Tahoma"/>
                <a:ea typeface="Tahoma"/>
                <a:cs typeface="Tahoma"/>
                <a:sym typeface="Tahoma"/>
              </a:defRPr>
            </a:lvl3pPr>
            <a:lvl4pPr rtl="0" indent="228600">
              <a:spcBef>
                <a:spcPts val="0"/>
              </a:spcBef>
              <a:buClr>
                <a:schemeClr val="lt1"/>
              </a:buClr>
              <a:buSzPct val="100000"/>
              <a:buFont typeface="Tahoma"/>
              <a:defRPr sz="3600">
                <a:solidFill>
                  <a:schemeClr val="lt1"/>
                </a:solidFill>
                <a:latin typeface="Tahoma"/>
                <a:ea typeface="Tahoma"/>
                <a:cs typeface="Tahoma"/>
                <a:sym typeface="Tahoma"/>
              </a:defRPr>
            </a:lvl4pPr>
            <a:lvl5pPr rtl="0" indent="228600">
              <a:spcBef>
                <a:spcPts val="0"/>
              </a:spcBef>
              <a:buClr>
                <a:schemeClr val="lt1"/>
              </a:buClr>
              <a:buSzPct val="100000"/>
              <a:buFont typeface="Tahoma"/>
              <a:defRPr sz="3600">
                <a:solidFill>
                  <a:schemeClr val="lt1"/>
                </a:solidFill>
                <a:latin typeface="Tahoma"/>
                <a:ea typeface="Tahoma"/>
                <a:cs typeface="Tahoma"/>
                <a:sym typeface="Tahoma"/>
              </a:defRPr>
            </a:lvl5pPr>
            <a:lvl6pPr rtl="0" indent="228600">
              <a:spcBef>
                <a:spcPts val="0"/>
              </a:spcBef>
              <a:buClr>
                <a:schemeClr val="lt1"/>
              </a:buClr>
              <a:buSzPct val="100000"/>
              <a:buFont typeface="Tahoma"/>
              <a:defRPr sz="3600">
                <a:solidFill>
                  <a:schemeClr val="lt1"/>
                </a:solidFill>
                <a:latin typeface="Tahoma"/>
                <a:ea typeface="Tahoma"/>
                <a:cs typeface="Tahoma"/>
                <a:sym typeface="Tahoma"/>
              </a:defRPr>
            </a:lvl6pPr>
            <a:lvl7pPr rtl="0" indent="228600">
              <a:spcBef>
                <a:spcPts val="0"/>
              </a:spcBef>
              <a:buClr>
                <a:schemeClr val="lt1"/>
              </a:buClr>
              <a:buSzPct val="100000"/>
              <a:buFont typeface="Tahoma"/>
              <a:defRPr sz="3600">
                <a:solidFill>
                  <a:schemeClr val="lt1"/>
                </a:solidFill>
                <a:latin typeface="Tahoma"/>
                <a:ea typeface="Tahoma"/>
                <a:cs typeface="Tahoma"/>
                <a:sym typeface="Tahoma"/>
              </a:defRPr>
            </a:lvl7pPr>
            <a:lvl8pPr rtl="0" indent="228600">
              <a:spcBef>
                <a:spcPts val="0"/>
              </a:spcBef>
              <a:buClr>
                <a:schemeClr val="lt1"/>
              </a:buClr>
              <a:buSzPct val="100000"/>
              <a:buFont typeface="Tahoma"/>
              <a:defRPr sz="3600">
                <a:solidFill>
                  <a:schemeClr val="lt1"/>
                </a:solidFill>
                <a:latin typeface="Tahoma"/>
                <a:ea typeface="Tahoma"/>
                <a:cs typeface="Tahoma"/>
                <a:sym typeface="Tahoma"/>
              </a:defRPr>
            </a:lvl8pPr>
            <a:lvl9pPr rtl="0" indent="228600">
              <a:spcBef>
                <a:spcPts val="0"/>
              </a:spcBef>
              <a:buClr>
                <a:schemeClr val="lt1"/>
              </a:buClr>
              <a:buSzPct val="100000"/>
              <a:buFont typeface="Tahoma"/>
              <a:defRPr sz="3600">
                <a:solidFill>
                  <a:schemeClr val="lt1"/>
                </a:solidFill>
                <a:latin typeface="Tahoma"/>
                <a:ea typeface="Tahoma"/>
                <a:cs typeface="Tahoma"/>
                <a:sym typeface="Tahoma"/>
              </a:defRPr>
            </a:lvl9pPr>
          </a:lstStyle>
          <a:p/>
        </p:txBody>
      </p:sp>
      <p:sp>
        <p:nvSpPr>
          <p:cNvPr id="68" name="Shape 68"/>
          <p:cNvSpPr txBox="1"/>
          <p:nvPr>
            <p:ph idx="1" type="subTitle"/>
          </p:nvPr>
        </p:nvSpPr>
        <p:spPr>
          <a:xfrm>
            <a:off y="1982435" x="403761"/>
            <a:ext cy="342300" cx="8342400"/>
          </a:xfrm>
          <a:prstGeom prst="rect">
            <a:avLst/>
          </a:prstGeom>
        </p:spPr>
        <p:txBody>
          <a:bodyPr bIns="91425" rIns="91425" lIns="91425" tIns="91425" anchor="ctr" anchorCtr="0"/>
          <a:lstStyle>
            <a:lvl1pPr algn="ctr" rtl="0"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1pPr>
            <a:lvl2pPr algn="ctr" rtl="0"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2pPr>
            <a:lvl3pPr algn="ctr" rtl="0"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3pPr>
            <a:lvl4pPr algn="ctr" rtl="0"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4pPr>
            <a:lvl5pPr algn="ctr" rtl="0"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5pPr>
            <a:lvl6pPr algn="ctr" rtl="0"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6pPr>
            <a:lvl7pPr algn="ctr" rtl="0"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7pPr>
            <a:lvl8pPr algn="ctr" rtl="0"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8pPr>
            <a:lvl9pPr algn="ctr" rtl="0"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9pPr>
          </a:lstStyle>
          <a:p/>
        </p:txBody>
      </p:sp>
      <p:cxnSp>
        <p:nvCxnSpPr>
          <p:cNvPr id="69" name="Shape 69"/>
          <p:cNvCxnSpPr/>
          <p:nvPr/>
        </p:nvCxnSpPr>
        <p:spPr>
          <a:xfrm>
            <a:off y="1912668" x="2258800"/>
            <a:ext cy="10799" cx="4621799"/>
          </a:xfrm>
          <a:prstGeom prst="straightConnector1">
            <a:avLst/>
          </a:prstGeom>
          <a:noFill/>
          <a:ln w="25400" cap="rnd">
            <a:solidFill>
              <a:schemeClr val="accent2"/>
            </a:solidFill>
            <a:prstDash val="dot"/>
            <a:round/>
            <a:headEnd w="med" len="med" type="none"/>
            <a:tailEnd w="med" len="med" type="none"/>
          </a:ln>
        </p:spPr>
      </p:cxnSp>
      <p:sp>
        <p:nvSpPr>
          <p:cNvPr id="70" name="Shape 70"/>
          <p:cNvSpPr/>
          <p:nvPr/>
        </p:nvSpPr>
        <p:spPr>
          <a:xfrm>
            <a:off y="3030297"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71" name="Shape 71"/>
        <p:cNvGrpSpPr/>
        <p:nvPr/>
      </p:nvGrpSpPr>
      <p:grpSpPr>
        <a:xfrm>
          <a:off y="0" x="0"/>
          <a:ext cy="0" cx="0"/>
          <a:chOff y="0" x="0"/>
          <a:chExt cy="0" cx="0"/>
        </a:xfrm>
      </p:grpSpPr>
      <p:sp>
        <p:nvSpPr>
          <p:cNvPr id="72" name="Shape 72"/>
          <p:cNvSpPr/>
          <p:nvPr/>
        </p:nvSpPr>
        <p:spPr>
          <a:xfrm>
            <a:off y="0" x="0"/>
            <a:ext cy="937200" cx="9144000"/>
          </a:xfrm>
          <a:prstGeom prst="rect">
            <a:avLst/>
          </a:prstGeom>
          <a:solidFill>
            <a:srgbClr val="0C0C0C"/>
          </a:solidFill>
          <a:ln>
            <a:noFill/>
          </a:ln>
        </p:spPr>
        <p:txBody>
          <a:bodyPr bIns="45700" rIns="91425" lIns="91425" tIns="45700" anchor="ctr" anchorCtr="0">
            <a:noAutofit/>
          </a:bodyPr>
          <a:lstStyle/>
          <a:p>
            <a:pPr>
              <a:spcBef>
                <a:spcPts val="0"/>
              </a:spcBef>
              <a:buNone/>
            </a:pPr>
            <a:r>
              <a:t/>
            </a:r>
            <a:endParaRPr/>
          </a:p>
        </p:txBody>
      </p:sp>
      <p:sp>
        <p:nvSpPr>
          <p:cNvPr id="73" name="Shape 73"/>
          <p:cNvSpPr/>
          <p:nvPr/>
        </p:nvSpPr>
        <p:spPr>
          <a:xfrm>
            <a:off y="226265"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74" name="Shape 74"/>
          <p:cNvCxnSpPr/>
          <p:nvPr/>
        </p:nvCxnSpPr>
        <p:spPr>
          <a:xfrm rot="10800000" flipH="1">
            <a:off y="783855" x="2258963"/>
            <a:ext cy="6900" cx="4602300"/>
          </a:xfrm>
          <a:prstGeom prst="straightConnector1">
            <a:avLst/>
          </a:prstGeom>
          <a:noFill/>
          <a:ln w="25400" cap="rnd">
            <a:solidFill>
              <a:schemeClr val="accent2"/>
            </a:solidFill>
            <a:prstDash val="dot"/>
            <a:round/>
            <a:headEnd w="med" len="med" type="none"/>
            <a:tailEnd w="med" len="med" type="none"/>
          </a:ln>
        </p:spPr>
      </p:cxnSp>
      <p:sp>
        <p:nvSpPr>
          <p:cNvPr id="75" name="Shape 75"/>
          <p:cNvSpPr txBox="1"/>
          <p:nvPr>
            <p:ph idx="1" type="body"/>
          </p:nvPr>
        </p:nvSpPr>
        <p:spPr>
          <a:xfrm>
            <a:off y="1200150" x="457200"/>
            <a:ext cy="3630300" cx="8229600"/>
          </a:xfrm>
          <a:prstGeom prst="rect">
            <a:avLst/>
          </a:prstGeom>
        </p:spPr>
        <p:txBody>
          <a:bodyPr bIns="91425" rIns="91425" lIns="91425" tIns="91425" anchor="t" anchorCtr="0"/>
          <a:lstStyle>
            <a:lvl1pPr rtl="0">
              <a:spcBef>
                <a:spcPts val="0"/>
              </a:spcBef>
              <a:defRPr>
                <a:latin typeface="Times New Roman"/>
                <a:ea typeface="Times New Roman"/>
                <a:cs typeface="Times New Roman"/>
                <a:sym typeface="Times New Roman"/>
              </a:defRPr>
            </a:lvl1pPr>
            <a:lvl2pPr rtl="0">
              <a:spcBef>
                <a:spcPts val="0"/>
              </a:spcBef>
              <a:defRPr>
                <a:latin typeface="Times New Roman"/>
                <a:ea typeface="Times New Roman"/>
                <a:cs typeface="Times New Roman"/>
                <a:sym typeface="Times New Roman"/>
              </a:defRPr>
            </a:lvl2pPr>
            <a:lvl3pPr rtl="0">
              <a:spcBef>
                <a:spcPts val="0"/>
              </a:spcBef>
              <a:defRPr>
                <a:latin typeface="Times New Roman"/>
                <a:ea typeface="Times New Roman"/>
                <a:cs typeface="Times New Roman"/>
                <a:sym typeface="Times New Roman"/>
              </a:defRPr>
            </a:lvl3pPr>
            <a:lvl4pPr rtl="0">
              <a:spcBef>
                <a:spcPts val="0"/>
              </a:spcBef>
              <a:defRPr>
                <a:latin typeface="Times New Roman"/>
                <a:ea typeface="Times New Roman"/>
                <a:cs typeface="Times New Roman"/>
                <a:sym typeface="Times New Roman"/>
              </a:defRPr>
            </a:lvl4pPr>
            <a:lvl5pPr rtl="0">
              <a:spcBef>
                <a:spcPts val="0"/>
              </a:spcBef>
              <a:defRPr>
                <a:latin typeface="Times New Roman"/>
                <a:ea typeface="Times New Roman"/>
                <a:cs typeface="Times New Roman"/>
                <a:sym typeface="Times New Roman"/>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6" name="Shape 76"/>
          <p:cNvSpPr txBox="1"/>
          <p:nvPr>
            <p:ph type="title"/>
          </p:nvPr>
        </p:nvSpPr>
        <p:spPr>
          <a:xfrm>
            <a:off y="13321" x="457200"/>
            <a:ext cy="857400" cx="8229600"/>
          </a:xfrm>
          <a:prstGeom prst="rect">
            <a:avLst/>
          </a:prstGeom>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7" name="Shape 77"/>
        <p:cNvGrpSpPr/>
        <p:nvPr/>
      </p:nvGrpSpPr>
      <p:grpSpPr>
        <a:xfrm>
          <a:off y="0" x="0"/>
          <a:ext cy="0" cx="0"/>
          <a:chOff y="0" x="0"/>
          <a:chExt cy="0" cx="0"/>
        </a:xfrm>
      </p:grpSpPr>
      <p:sp>
        <p:nvSpPr>
          <p:cNvPr id="78" name="Shape 78"/>
          <p:cNvSpPr/>
          <p:nvPr/>
        </p:nvSpPr>
        <p:spPr>
          <a:xfrm>
            <a:off y="0" x="0"/>
            <a:ext cy="4708799" cx="4456799"/>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79" name="Shape 79"/>
          <p:cNvSpPr/>
          <p:nvPr/>
        </p:nvSpPr>
        <p:spPr>
          <a:xfrm flipH="1">
            <a:off y="3759780" x="3434"/>
            <a:ext cy="1033097" cx="4453249"/>
          </a:xfrm>
          <a:custGeom>
            <a:pathLst>
              <a:path w="4453250" extrusionOk="0" h="1869860">
                <a:moveTo>
                  <a:pt y="1726390" x="4447791"/>
                </a:moveTo>
                <a:lnTo>
                  <a:pt y="1869860" x="4219291"/>
                </a:lnTo>
                <a:lnTo>
                  <a:pt y="1715763" x="3980162"/>
                </a:lnTo>
                <a:lnTo>
                  <a:pt y="1864546" x="3746348"/>
                </a:lnTo>
                <a:lnTo>
                  <a:pt y="1726390" x="3512534"/>
                </a:lnTo>
                <a:lnTo>
                  <a:pt y="1864546" x="3284033"/>
                </a:lnTo>
                <a:lnTo>
                  <a:pt y="1731704" x="3044905"/>
                </a:lnTo>
                <a:lnTo>
                  <a:pt y="1864546" x="2805777"/>
                </a:lnTo>
                <a:lnTo>
                  <a:pt y="1731704" x="2571963"/>
                </a:lnTo>
                <a:lnTo>
                  <a:pt y="1864546" x="2343462"/>
                </a:lnTo>
                <a:lnTo>
                  <a:pt y="1726390" x="2104334"/>
                </a:lnTo>
                <a:lnTo>
                  <a:pt y="1869860" x="1865206"/>
                </a:lnTo>
                <a:lnTo>
                  <a:pt y="1715763" x="1631391"/>
                </a:lnTo>
                <a:lnTo>
                  <a:pt y="1869860" x="1402891"/>
                </a:lnTo>
                <a:lnTo>
                  <a:pt y="1726390" x="1163763"/>
                </a:lnTo>
                <a:lnTo>
                  <a:pt y="1869860" x="935262"/>
                </a:lnTo>
                <a:lnTo>
                  <a:pt y="1726390" x="696134"/>
                </a:lnTo>
                <a:lnTo>
                  <a:pt y="1864546" x="457006"/>
                </a:lnTo>
                <a:lnTo>
                  <a:pt y="1726390" x="217877"/>
                </a:lnTo>
                <a:lnTo>
                  <a:pt y="1869860" x="5"/>
                </a:lnTo>
                <a:cubicBezTo>
                  <a:pt y="1246574" x="3"/>
                  <a:pt y="623287" x="2"/>
                  <a:pt y="1" x="0"/>
                </a:cubicBezTo>
                <a:lnTo>
                  <a:pt y="0" x="4453250"/>
                </a:lnTo>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80" name="Shape 80"/>
          <p:cNvCxnSpPr/>
          <p:nvPr/>
        </p:nvCxnSpPr>
        <p:spPr>
          <a:xfrm>
            <a:off y="744077" x="409699"/>
            <a:ext cy="0" cx="3660000"/>
          </a:xfrm>
          <a:prstGeom prst="straightConnector1">
            <a:avLst/>
          </a:prstGeom>
          <a:noFill/>
          <a:ln w="25400" cap="rnd">
            <a:solidFill>
              <a:schemeClr val="accent2"/>
            </a:solidFill>
            <a:prstDash val="dot"/>
            <a:round/>
            <a:headEnd w="med" len="med" type="none"/>
            <a:tailEnd w="med" len="med" type="none"/>
          </a:ln>
        </p:spPr>
      </p:cxnSp>
      <p:sp>
        <p:nvSpPr>
          <p:cNvPr id="81" name="Shape 81"/>
          <p:cNvSpPr txBox="1"/>
          <p:nvPr>
            <p:ph idx="1" type="body"/>
          </p:nvPr>
        </p:nvSpPr>
        <p:spPr>
          <a:xfrm>
            <a:off y="1200150" x="457200"/>
            <a:ext cy="3630300" cx="3550799"/>
          </a:xfrm>
          <a:prstGeom prst="rect">
            <a:avLst/>
          </a:prstGeom>
        </p:spPr>
        <p:txBody>
          <a:bodyPr bIns="91425" rIns="91425" lIns="91425" tIns="91425" anchor="t" anchorCtr="0"/>
          <a:lstStyle>
            <a:lvl1pPr rtl="0">
              <a:spcBef>
                <a:spcPts val="0"/>
              </a:spcBef>
              <a:defRPr>
                <a:solidFill>
                  <a:schemeClr val="lt1"/>
                </a:solidFill>
                <a:latin typeface="Times New Roman"/>
                <a:ea typeface="Times New Roman"/>
                <a:cs typeface="Times New Roman"/>
                <a:sym typeface="Times New Roman"/>
              </a:defRPr>
            </a:lvl1pPr>
            <a:lvl2pPr rtl="0">
              <a:spcBef>
                <a:spcPts val="0"/>
              </a:spcBef>
              <a:defRPr>
                <a:solidFill>
                  <a:schemeClr val="lt1"/>
                </a:solidFill>
                <a:latin typeface="Times New Roman"/>
                <a:ea typeface="Times New Roman"/>
                <a:cs typeface="Times New Roman"/>
                <a:sym typeface="Times New Roman"/>
              </a:defRPr>
            </a:lvl2pPr>
            <a:lvl3pPr rtl="0">
              <a:spcBef>
                <a:spcPts val="0"/>
              </a:spcBef>
              <a:defRPr>
                <a:solidFill>
                  <a:schemeClr val="lt1"/>
                </a:solidFill>
                <a:latin typeface="Times New Roman"/>
                <a:ea typeface="Times New Roman"/>
                <a:cs typeface="Times New Roman"/>
                <a:sym typeface="Times New Roman"/>
              </a:defRPr>
            </a:lvl3pPr>
            <a:lvl4pPr rtl="0">
              <a:spcBef>
                <a:spcPts val="0"/>
              </a:spcBef>
              <a:defRPr>
                <a:solidFill>
                  <a:schemeClr val="lt1"/>
                </a:solidFill>
                <a:latin typeface="Times New Roman"/>
                <a:ea typeface="Times New Roman"/>
                <a:cs typeface="Times New Roman"/>
                <a:sym typeface="Times New Roman"/>
              </a:defRPr>
            </a:lvl4pPr>
            <a:lvl5pPr rtl="0">
              <a:spcBef>
                <a:spcPts val="0"/>
              </a:spcBef>
              <a:defRPr>
                <a:solidFill>
                  <a:schemeClr val="lt1"/>
                </a:solidFill>
                <a:latin typeface="Times New Roman"/>
                <a:ea typeface="Times New Roman"/>
                <a:cs typeface="Times New Roman"/>
                <a:sym typeface="Times New Roman"/>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82" name="Shape 82"/>
          <p:cNvSpPr txBox="1"/>
          <p:nvPr>
            <p:ph type="title"/>
          </p:nvPr>
        </p:nvSpPr>
        <p:spPr>
          <a:xfrm>
            <a:off y="13321" x="457200"/>
            <a:ext cy="857400" cx="3550799"/>
          </a:xfrm>
          <a:prstGeom prst="rect">
            <a:avLst/>
          </a:prstGeom>
        </p:spPr>
        <p:txBody>
          <a:bodyPr bIns="91425" rIns="91425" lIns="91425" tIns="91425" anchor="ctr" anchorCtr="0"/>
          <a:lstStyle>
            <a:lvl1pPr rtl="0">
              <a:spcBef>
                <a:spcPts val="0"/>
              </a:spcBef>
              <a:defRPr sz="2400"/>
            </a:lvl1pPr>
            <a:lvl2pPr rtl="0">
              <a:spcBef>
                <a:spcPts val="0"/>
              </a:spcBef>
              <a:defRPr sz="2400"/>
            </a:lvl2pPr>
            <a:lvl3pPr rtl="0">
              <a:spcBef>
                <a:spcPts val="0"/>
              </a:spcBef>
              <a:defRPr sz="2400"/>
            </a:lvl3pPr>
            <a:lvl4pPr rtl="0">
              <a:spcBef>
                <a:spcPts val="0"/>
              </a:spcBef>
              <a:defRPr sz="2400"/>
            </a:lvl4pPr>
            <a:lvl5pPr rtl="0">
              <a:spcBef>
                <a:spcPts val="0"/>
              </a:spcBef>
              <a:defRPr sz="2400"/>
            </a:lvl5pPr>
            <a:lvl6pPr rtl="0">
              <a:spcBef>
                <a:spcPts val="0"/>
              </a:spcBef>
              <a:defRPr sz="2400"/>
            </a:lvl6pPr>
            <a:lvl7pPr rtl="0">
              <a:spcBef>
                <a:spcPts val="0"/>
              </a:spcBef>
              <a:defRPr sz="2400"/>
            </a:lvl7pPr>
            <a:lvl8pPr rtl="0">
              <a:spcBef>
                <a:spcPts val="0"/>
              </a:spcBef>
              <a:defRPr sz="2400"/>
            </a:lvl8pPr>
            <a:lvl9pPr rtl="0">
              <a:spcBef>
                <a:spcPts val="0"/>
              </a:spcBef>
              <a:defRPr sz="2400"/>
            </a:lvl9pPr>
          </a:lstStyle>
          <a:p/>
        </p:txBody>
      </p:sp>
      <p:sp>
        <p:nvSpPr>
          <p:cNvPr id="83" name="Shape 83"/>
          <p:cNvSpPr txBox="1"/>
          <p:nvPr>
            <p:ph idx="2" type="body"/>
          </p:nvPr>
        </p:nvSpPr>
        <p:spPr>
          <a:xfrm>
            <a:off y="1200150" x="5021123"/>
            <a:ext cy="3630300" cx="3550799"/>
          </a:xfrm>
          <a:prstGeom prst="rect">
            <a:avLst/>
          </a:prstGeom>
        </p:spPr>
        <p:txBody>
          <a:bodyPr bIns="91425" rIns="91425" lIns="91425" tIns="91425" anchor="t" anchorCtr="0"/>
          <a:lstStyle>
            <a:lvl1pPr rtl="0">
              <a:spcBef>
                <a:spcPts val="0"/>
              </a:spcBef>
              <a:defRPr>
                <a:latin typeface="Times New Roman"/>
                <a:ea typeface="Times New Roman"/>
                <a:cs typeface="Times New Roman"/>
                <a:sym typeface="Times New Roman"/>
              </a:defRPr>
            </a:lvl1pPr>
            <a:lvl2pPr rtl="0">
              <a:spcBef>
                <a:spcPts val="0"/>
              </a:spcBef>
              <a:defRPr>
                <a:latin typeface="Times New Roman"/>
                <a:ea typeface="Times New Roman"/>
                <a:cs typeface="Times New Roman"/>
                <a:sym typeface="Times New Roman"/>
              </a:defRPr>
            </a:lvl2pPr>
            <a:lvl3pPr rtl="0">
              <a:spcBef>
                <a:spcPts val="0"/>
              </a:spcBef>
              <a:defRPr>
                <a:latin typeface="Times New Roman"/>
                <a:ea typeface="Times New Roman"/>
                <a:cs typeface="Times New Roman"/>
                <a:sym typeface="Times New Roman"/>
              </a:defRPr>
            </a:lvl3pPr>
            <a:lvl4pPr rtl="0">
              <a:spcBef>
                <a:spcPts val="0"/>
              </a:spcBef>
              <a:defRPr>
                <a:latin typeface="Times New Roman"/>
                <a:ea typeface="Times New Roman"/>
                <a:cs typeface="Times New Roman"/>
                <a:sym typeface="Times New Roman"/>
              </a:defRPr>
            </a:lvl4pPr>
            <a:lvl5pPr rtl="0">
              <a:spcBef>
                <a:spcPts val="0"/>
              </a:spcBef>
              <a:defRPr>
                <a:latin typeface="Times New Roman"/>
                <a:ea typeface="Times New Roman"/>
                <a:cs typeface="Times New Roman"/>
                <a:sym typeface="Times New Roman"/>
              </a:defRPr>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_rels/slideMaster2.xml.rels><?xml version="1.0" encoding="UTF-8" standalone="yes"?><Relationships xmlns="http://schemas.openxmlformats.org/package/2006/relationships"><Relationship Target="../slideLayouts/slideLayout8.xml" Type="http://schemas.openxmlformats.org/officeDocument/2006/relationships/slideLayout" Id="rId2"/><Relationship Target="../slideLayouts/slideLayout7.xml" Type="http://schemas.openxmlformats.org/officeDocument/2006/relationships/slideLayout" Id="rId1"/><Relationship Target="../slideLayouts/slideLayout10.xml" Type="http://schemas.openxmlformats.org/officeDocument/2006/relationships/slideLayout" Id="rId4"/><Relationship Target="../slideLayouts/slideLayout9.xml" Type="http://schemas.openxmlformats.org/officeDocument/2006/relationships/slideLayout" Id="rId3"/><Relationship Target="../slideLayouts/slideLayout12.xml" Type="http://schemas.openxmlformats.org/officeDocument/2006/relationships/slideLayout" Id="rId6"/><Relationship Target="../slideLayouts/slideLayout11.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p:spPr>
        <p:txBody>
          <a:bodyPr bIns="91425" rIns="91425" lIns="91425" tIns="91425" anchor="b" anchorCtr="0"/>
          <a:lstStyle>
            <a:lvl1pPr marL="0">
              <a:spcBef>
                <a:spcPts val="0"/>
              </a:spcBef>
              <a:buClr>
                <a:schemeClr val="dk1"/>
              </a:buClr>
              <a:buSzPct val="100000"/>
              <a:buNone/>
              <a:defRPr b="1" sz="3600">
                <a:solidFill>
                  <a:schemeClr val="dk1"/>
                </a:solidFill>
              </a:defRPr>
            </a:lvl1pPr>
            <a:lvl2pPr indent="228600" marL="0">
              <a:spcBef>
                <a:spcPts val="0"/>
              </a:spcBef>
              <a:buClr>
                <a:schemeClr val="dk1"/>
              </a:buClr>
              <a:buSzPct val="100000"/>
              <a:buNone/>
              <a:defRPr b="1" sz="3600">
                <a:solidFill>
                  <a:schemeClr val="dk1"/>
                </a:solidFill>
              </a:defRPr>
            </a:lvl2pPr>
            <a:lvl3pPr indent="228600" marL="0">
              <a:spcBef>
                <a:spcPts val="0"/>
              </a:spcBef>
              <a:buClr>
                <a:schemeClr val="dk1"/>
              </a:buClr>
              <a:buSzPct val="100000"/>
              <a:buNone/>
              <a:defRPr b="1" sz="3600">
                <a:solidFill>
                  <a:schemeClr val="dk1"/>
                </a:solidFill>
              </a:defRPr>
            </a:lvl3pPr>
            <a:lvl4pPr indent="228600" marL="0">
              <a:spcBef>
                <a:spcPts val="0"/>
              </a:spcBef>
              <a:buClr>
                <a:schemeClr val="dk1"/>
              </a:buClr>
              <a:buSzPct val="100000"/>
              <a:buNone/>
              <a:defRPr b="1" sz="3600">
                <a:solidFill>
                  <a:schemeClr val="dk1"/>
                </a:solidFill>
              </a:defRPr>
            </a:lvl4pPr>
            <a:lvl5pPr indent="228600" marL="0">
              <a:spcBef>
                <a:spcPts val="0"/>
              </a:spcBef>
              <a:buClr>
                <a:schemeClr val="dk1"/>
              </a:buClr>
              <a:buSzPct val="100000"/>
              <a:buNone/>
              <a:defRPr b="1" sz="3600">
                <a:solidFill>
                  <a:schemeClr val="dk1"/>
                </a:solidFill>
              </a:defRPr>
            </a:lvl5pPr>
            <a:lvl6pPr indent="228600" marL="0">
              <a:spcBef>
                <a:spcPts val="0"/>
              </a:spcBef>
              <a:buClr>
                <a:schemeClr val="dk1"/>
              </a:buClr>
              <a:buSzPct val="100000"/>
              <a:buNone/>
              <a:defRPr b="1" sz="3600">
                <a:solidFill>
                  <a:schemeClr val="dk1"/>
                </a:solidFill>
              </a:defRPr>
            </a:lvl6pPr>
            <a:lvl7pPr indent="228600" marL="0">
              <a:spcBef>
                <a:spcPts val="0"/>
              </a:spcBef>
              <a:buClr>
                <a:schemeClr val="dk1"/>
              </a:buClr>
              <a:buSzPct val="100000"/>
              <a:buNone/>
              <a:defRPr b="1" sz="3600">
                <a:solidFill>
                  <a:schemeClr val="dk1"/>
                </a:solidFill>
              </a:defRPr>
            </a:lvl7pPr>
            <a:lvl8pPr indent="228600" marL="0">
              <a:spcBef>
                <a:spcPts val="0"/>
              </a:spcBef>
              <a:buClr>
                <a:schemeClr val="dk1"/>
              </a:buClr>
              <a:buSzPct val="100000"/>
              <a:buNone/>
              <a:defRPr b="1" sz="3600">
                <a:solidFill>
                  <a:schemeClr val="dk1"/>
                </a:solidFill>
              </a:defRPr>
            </a:lvl8pPr>
            <a:lvl9pPr indent="228600" marL="0">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p:spPr>
        <p:txBody>
          <a:bodyPr bIns="91425" rIns="91425" lIns="91425" tIns="91425" anchor="t" anchorCtr="0"/>
          <a:lstStyle>
            <a:lvl1pPr indent="-152400" marL="342900">
              <a:spcBef>
                <a:spcPts val="600"/>
              </a:spcBef>
              <a:buClr>
                <a:schemeClr val="dk1"/>
              </a:buClr>
              <a:buSzPct val="100000"/>
              <a:defRPr sz="3000">
                <a:solidFill>
                  <a:schemeClr val="dk1"/>
                </a:solidFill>
              </a:defRPr>
            </a:lvl1pPr>
            <a:lvl2pPr indent="-133350" marL="742950">
              <a:spcBef>
                <a:spcPts val="480"/>
              </a:spcBef>
              <a:buClr>
                <a:schemeClr val="dk1"/>
              </a:buClr>
              <a:buSzPct val="100000"/>
              <a:defRPr sz="2400">
                <a:solidFill>
                  <a:schemeClr val="dk1"/>
                </a:solidFill>
              </a:defRPr>
            </a:lvl2pPr>
            <a:lvl3pPr indent="-76200" marL="1143000">
              <a:spcBef>
                <a:spcPts val="480"/>
              </a:spcBef>
              <a:buClr>
                <a:schemeClr val="dk1"/>
              </a:buClr>
              <a:buSzPct val="100000"/>
              <a:defRPr sz="2400">
                <a:solidFill>
                  <a:schemeClr val="dk1"/>
                </a:solidFill>
              </a:defRPr>
            </a:lvl3pPr>
            <a:lvl4pPr indent="-114300" marL="1600200">
              <a:spcBef>
                <a:spcPts val="360"/>
              </a:spcBef>
              <a:buClr>
                <a:schemeClr val="dk1"/>
              </a:buClr>
              <a:buSzPct val="100000"/>
              <a:defRPr sz="1800">
                <a:solidFill>
                  <a:schemeClr val="dk1"/>
                </a:solidFill>
              </a:defRPr>
            </a:lvl4pPr>
            <a:lvl5pPr indent="-114300" marL="2057400">
              <a:spcBef>
                <a:spcPts val="360"/>
              </a:spcBef>
              <a:buClr>
                <a:schemeClr val="dk1"/>
              </a:buClr>
              <a:buSzPct val="100000"/>
              <a:defRPr sz="1800">
                <a:solidFill>
                  <a:schemeClr val="dk1"/>
                </a:solidFill>
              </a:defRPr>
            </a:lvl5pPr>
            <a:lvl6pPr indent="-114300" marL="2514600">
              <a:spcBef>
                <a:spcPts val="360"/>
              </a:spcBef>
              <a:buClr>
                <a:schemeClr val="dk1"/>
              </a:buClr>
              <a:buSzPct val="100000"/>
              <a:defRPr sz="1800">
                <a:solidFill>
                  <a:schemeClr val="dk1"/>
                </a:solidFill>
              </a:defRPr>
            </a:lvl6pPr>
            <a:lvl7pPr indent="-114300" marL="2971800">
              <a:spcBef>
                <a:spcPts val="360"/>
              </a:spcBef>
              <a:buClr>
                <a:schemeClr val="dk1"/>
              </a:buClr>
              <a:buSzPct val="100000"/>
              <a:defRPr sz="1800">
                <a:solidFill>
                  <a:schemeClr val="dk1"/>
                </a:solidFill>
              </a:defRPr>
            </a:lvl7pPr>
            <a:lvl8pPr indent="-114300" marL="3429000">
              <a:spcBef>
                <a:spcPts val="360"/>
              </a:spcBef>
              <a:buClr>
                <a:schemeClr val="dk1"/>
              </a:buClr>
              <a:buSzPct val="100000"/>
              <a:defRPr sz="1800">
                <a:solidFill>
                  <a:schemeClr val="dk1"/>
                </a:solidFill>
              </a:defRPr>
            </a:lvl8pPr>
            <a:lvl9pPr indent="-114300" marL="3886200">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 name="Shape 22"/>
        <p:cNvGrpSpPr/>
        <p:nvPr/>
      </p:nvGrpSpPr>
      <p:grpSpPr>
        <a:xfrm>
          <a:off y="0" x="0"/>
          <a:ext cy="0" cx="0"/>
          <a:chOff y="0" x="0"/>
          <a:chExt cy="0" cx="0"/>
        </a:xfrm>
      </p:grpSpPr>
      <p:grpSp>
        <p:nvGrpSpPr>
          <p:cNvPr id="23" name="Shape 23"/>
          <p:cNvGrpSpPr/>
          <p:nvPr/>
        </p:nvGrpSpPr>
        <p:grpSpPr>
          <a:xfrm>
            <a:off y="6209" x="0"/>
            <a:ext cy="5137200" cx="9144067"/>
            <a:chOff y="14677" x="0"/>
            <a:chExt cy="6849600" cx="9144067"/>
          </a:xfrm>
        </p:grpSpPr>
        <p:sp>
          <p:nvSpPr>
            <p:cNvPr id="24" name="Shape 24"/>
            <p:cNvSpPr/>
            <p:nvPr/>
          </p:nvSpPr>
          <p:spPr>
            <a:xfrm>
              <a:off y="14677" x="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5" name="Shape 25"/>
            <p:cNvSpPr/>
            <p:nvPr/>
          </p:nvSpPr>
          <p:spPr>
            <a:xfrm>
              <a:off y="14677" x="234838"/>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6" name="Shape 26"/>
            <p:cNvSpPr/>
            <p:nvPr/>
          </p:nvSpPr>
          <p:spPr>
            <a:xfrm>
              <a:off y="14677" x="46967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7" name="Shape 27"/>
            <p:cNvSpPr/>
            <p:nvPr/>
          </p:nvSpPr>
          <p:spPr>
            <a:xfrm>
              <a:off y="14677" x="70451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8" name="Shape 28"/>
            <p:cNvSpPr/>
            <p:nvPr/>
          </p:nvSpPr>
          <p:spPr>
            <a:xfrm>
              <a:off y="14677" x="93935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9" name="Shape 29"/>
            <p:cNvSpPr/>
            <p:nvPr/>
          </p:nvSpPr>
          <p:spPr>
            <a:xfrm>
              <a:off y="14677" x="117419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0" name="Shape 30"/>
            <p:cNvSpPr/>
            <p:nvPr/>
          </p:nvSpPr>
          <p:spPr>
            <a:xfrm>
              <a:off y="14677" x="140903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1" name="Shape 31"/>
            <p:cNvSpPr/>
            <p:nvPr/>
          </p:nvSpPr>
          <p:spPr>
            <a:xfrm>
              <a:off y="14677" x="164387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2" name="Shape 32"/>
            <p:cNvSpPr/>
            <p:nvPr/>
          </p:nvSpPr>
          <p:spPr>
            <a:xfrm>
              <a:off y="14677" x="187871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3" name="Shape 33"/>
            <p:cNvSpPr/>
            <p:nvPr/>
          </p:nvSpPr>
          <p:spPr>
            <a:xfrm>
              <a:off y="14677" x="211355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4" name="Shape 34"/>
            <p:cNvSpPr/>
            <p:nvPr/>
          </p:nvSpPr>
          <p:spPr>
            <a:xfrm>
              <a:off y="14677" x="234839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5" name="Shape 35"/>
            <p:cNvSpPr/>
            <p:nvPr/>
          </p:nvSpPr>
          <p:spPr>
            <a:xfrm>
              <a:off y="14677" x="2583228"/>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6" name="Shape 36"/>
            <p:cNvSpPr/>
            <p:nvPr/>
          </p:nvSpPr>
          <p:spPr>
            <a:xfrm>
              <a:off y="14677" x="281806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7" name="Shape 37"/>
            <p:cNvSpPr/>
            <p:nvPr/>
          </p:nvSpPr>
          <p:spPr>
            <a:xfrm>
              <a:off y="14677" x="305290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8" name="Shape 38"/>
            <p:cNvSpPr/>
            <p:nvPr/>
          </p:nvSpPr>
          <p:spPr>
            <a:xfrm>
              <a:off y="14677" x="328774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9" name="Shape 39"/>
            <p:cNvSpPr/>
            <p:nvPr/>
          </p:nvSpPr>
          <p:spPr>
            <a:xfrm>
              <a:off y="14677" x="352258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0" name="Shape 40"/>
            <p:cNvSpPr/>
            <p:nvPr/>
          </p:nvSpPr>
          <p:spPr>
            <a:xfrm>
              <a:off y="14677" x="375742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1" name="Shape 41"/>
            <p:cNvSpPr/>
            <p:nvPr/>
          </p:nvSpPr>
          <p:spPr>
            <a:xfrm>
              <a:off y="14677" x="399226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2" name="Shape 42"/>
            <p:cNvSpPr/>
            <p:nvPr/>
          </p:nvSpPr>
          <p:spPr>
            <a:xfrm>
              <a:off y="14677" x="422710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3" name="Shape 43"/>
            <p:cNvSpPr/>
            <p:nvPr/>
          </p:nvSpPr>
          <p:spPr>
            <a:xfrm>
              <a:off y="14677" x="446194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4" name="Shape 44"/>
            <p:cNvSpPr/>
            <p:nvPr/>
          </p:nvSpPr>
          <p:spPr>
            <a:xfrm>
              <a:off y="14677" x="469678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5" name="Shape 45"/>
            <p:cNvSpPr/>
            <p:nvPr/>
          </p:nvSpPr>
          <p:spPr>
            <a:xfrm>
              <a:off y="14677" x="4931619"/>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6" name="Shape 46"/>
            <p:cNvSpPr/>
            <p:nvPr/>
          </p:nvSpPr>
          <p:spPr>
            <a:xfrm>
              <a:off y="14677" x="516645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7" name="Shape 47"/>
            <p:cNvSpPr/>
            <p:nvPr/>
          </p:nvSpPr>
          <p:spPr>
            <a:xfrm>
              <a:off y="14677" x="540129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8" name="Shape 48"/>
            <p:cNvSpPr/>
            <p:nvPr/>
          </p:nvSpPr>
          <p:spPr>
            <a:xfrm>
              <a:off y="14677" x="563613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9" name="Shape 49"/>
            <p:cNvSpPr/>
            <p:nvPr/>
          </p:nvSpPr>
          <p:spPr>
            <a:xfrm>
              <a:off y="14677" x="587097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50" name="Shape 50"/>
            <p:cNvSpPr/>
            <p:nvPr/>
          </p:nvSpPr>
          <p:spPr>
            <a:xfrm>
              <a:off y="14677" x="6105814"/>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51" name="Shape 51"/>
            <p:cNvSpPr/>
            <p:nvPr/>
          </p:nvSpPr>
          <p:spPr>
            <a:xfrm>
              <a:off y="14677" x="634065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52" name="Shape 52"/>
            <p:cNvSpPr/>
            <p:nvPr/>
          </p:nvSpPr>
          <p:spPr>
            <a:xfrm>
              <a:off y="14677" x="657549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53" name="Shape 53"/>
            <p:cNvSpPr/>
            <p:nvPr/>
          </p:nvSpPr>
          <p:spPr>
            <a:xfrm>
              <a:off y="14677" x="681033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54" name="Shape 54"/>
            <p:cNvSpPr/>
            <p:nvPr/>
          </p:nvSpPr>
          <p:spPr>
            <a:xfrm>
              <a:off y="14677" x="704517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55" name="Shape 55"/>
            <p:cNvSpPr/>
            <p:nvPr/>
          </p:nvSpPr>
          <p:spPr>
            <a:xfrm>
              <a:off y="14677" x="7280009"/>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56" name="Shape 56"/>
            <p:cNvSpPr/>
            <p:nvPr/>
          </p:nvSpPr>
          <p:spPr>
            <a:xfrm>
              <a:off y="14677" x="751484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57" name="Shape 57"/>
            <p:cNvSpPr/>
            <p:nvPr/>
          </p:nvSpPr>
          <p:spPr>
            <a:xfrm>
              <a:off y="14677" x="774968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58" name="Shape 58"/>
            <p:cNvSpPr/>
            <p:nvPr/>
          </p:nvSpPr>
          <p:spPr>
            <a:xfrm>
              <a:off y="14677" x="798452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59" name="Shape 59"/>
            <p:cNvSpPr/>
            <p:nvPr/>
          </p:nvSpPr>
          <p:spPr>
            <a:xfrm>
              <a:off y="14677" x="8219364"/>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60" name="Shape 60"/>
            <p:cNvSpPr/>
            <p:nvPr/>
          </p:nvSpPr>
          <p:spPr>
            <a:xfrm>
              <a:off y="14677" x="845420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61" name="Shape 61"/>
            <p:cNvSpPr/>
            <p:nvPr/>
          </p:nvSpPr>
          <p:spPr>
            <a:xfrm>
              <a:off y="14677" x="868904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62" name="Shape 62"/>
            <p:cNvSpPr/>
            <p:nvPr/>
          </p:nvSpPr>
          <p:spPr>
            <a:xfrm>
              <a:off y="14677" x="892386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grpSp>
      <p:sp>
        <p:nvSpPr>
          <p:cNvPr id="63" name="Shape 63"/>
          <p:cNvSpPr txBox="1"/>
          <p:nvPr>
            <p:ph type="title"/>
          </p:nvPr>
        </p:nvSpPr>
        <p:spPr>
          <a:xfrm>
            <a:off y="205978" x="457200"/>
            <a:ext cy="857400" cx="8229600"/>
          </a:xfrm>
          <a:prstGeom prst="rect">
            <a:avLst/>
          </a:prstGeom>
        </p:spPr>
        <p:txBody>
          <a:bodyPr bIns="91425" rIns="91425" lIns="91425" tIns="91425" anchor="ctr" anchorCtr="0"/>
          <a:lstStyle>
            <a:lvl1pPr algn="ctr" rtl="0" indent="279400" marL="0">
              <a:spcBef>
                <a:spcPts val="0"/>
              </a:spcBef>
              <a:buClr>
                <a:srgbClr val="FFFFFF"/>
              </a:buClr>
              <a:buSzPct val="100000"/>
              <a:buNone/>
              <a:defRPr sz="4400">
                <a:solidFill>
                  <a:srgbClr val="FFFFFF"/>
                </a:solidFill>
              </a:defRPr>
            </a:lvl1pPr>
            <a:lvl2pPr algn="ctr" rtl="0" indent="279400" marL="0">
              <a:spcBef>
                <a:spcPts val="0"/>
              </a:spcBef>
              <a:buClr>
                <a:srgbClr val="FFFFFF"/>
              </a:buClr>
              <a:buSzPct val="100000"/>
              <a:buNone/>
              <a:defRPr sz="4400">
                <a:solidFill>
                  <a:srgbClr val="FFFFFF"/>
                </a:solidFill>
              </a:defRPr>
            </a:lvl2pPr>
            <a:lvl3pPr algn="ctr" rtl="0" indent="279400" marL="0">
              <a:spcBef>
                <a:spcPts val="0"/>
              </a:spcBef>
              <a:buClr>
                <a:srgbClr val="FFFFFF"/>
              </a:buClr>
              <a:buSzPct val="100000"/>
              <a:buNone/>
              <a:defRPr sz="4400">
                <a:solidFill>
                  <a:srgbClr val="FFFFFF"/>
                </a:solidFill>
              </a:defRPr>
            </a:lvl3pPr>
            <a:lvl4pPr algn="ctr" rtl="0" indent="279400" marL="0">
              <a:spcBef>
                <a:spcPts val="0"/>
              </a:spcBef>
              <a:buClr>
                <a:srgbClr val="FFFFFF"/>
              </a:buClr>
              <a:buSzPct val="100000"/>
              <a:buNone/>
              <a:defRPr sz="4400">
                <a:solidFill>
                  <a:srgbClr val="FFFFFF"/>
                </a:solidFill>
              </a:defRPr>
            </a:lvl4pPr>
            <a:lvl5pPr algn="ctr" rtl="0" indent="279400" marL="0">
              <a:spcBef>
                <a:spcPts val="0"/>
              </a:spcBef>
              <a:buClr>
                <a:srgbClr val="FFFFFF"/>
              </a:buClr>
              <a:buSzPct val="100000"/>
              <a:buNone/>
              <a:defRPr sz="4400">
                <a:solidFill>
                  <a:srgbClr val="FFFFFF"/>
                </a:solidFill>
              </a:defRPr>
            </a:lvl5pPr>
            <a:lvl6pPr algn="ctr" rtl="0" indent="279400" marL="0">
              <a:spcBef>
                <a:spcPts val="0"/>
              </a:spcBef>
              <a:buClr>
                <a:srgbClr val="FFFFFF"/>
              </a:buClr>
              <a:buSzPct val="100000"/>
              <a:buNone/>
              <a:defRPr sz="4400">
                <a:solidFill>
                  <a:srgbClr val="FFFFFF"/>
                </a:solidFill>
              </a:defRPr>
            </a:lvl6pPr>
            <a:lvl7pPr algn="ctr" rtl="0" indent="279400" marL="0">
              <a:spcBef>
                <a:spcPts val="0"/>
              </a:spcBef>
              <a:buClr>
                <a:srgbClr val="FFFFFF"/>
              </a:buClr>
              <a:buSzPct val="100000"/>
              <a:buNone/>
              <a:defRPr sz="4400">
                <a:solidFill>
                  <a:srgbClr val="FFFFFF"/>
                </a:solidFill>
              </a:defRPr>
            </a:lvl7pPr>
            <a:lvl8pPr algn="ctr" rtl="0" indent="279400" marL="0">
              <a:spcBef>
                <a:spcPts val="0"/>
              </a:spcBef>
              <a:buClr>
                <a:srgbClr val="FFFFFF"/>
              </a:buClr>
              <a:buSzPct val="100000"/>
              <a:buNone/>
              <a:defRPr sz="4400">
                <a:solidFill>
                  <a:srgbClr val="FFFFFF"/>
                </a:solidFill>
              </a:defRPr>
            </a:lvl8pPr>
            <a:lvl9pPr algn="ctr" rtl="0" indent="279400" marL="0">
              <a:spcBef>
                <a:spcPts val="0"/>
              </a:spcBef>
              <a:buClr>
                <a:srgbClr val="FFFFFF"/>
              </a:buClr>
              <a:buSzPct val="100000"/>
              <a:buNone/>
              <a:defRPr sz="4400">
                <a:solidFill>
                  <a:srgbClr val="FFFFFF"/>
                </a:solidFill>
              </a:defRPr>
            </a:lvl9pPr>
          </a:lstStyle>
          <a:p/>
        </p:txBody>
      </p:sp>
      <p:sp>
        <p:nvSpPr>
          <p:cNvPr id="64" name="Shape 64"/>
          <p:cNvSpPr txBox="1"/>
          <p:nvPr>
            <p:ph idx="1" type="body"/>
          </p:nvPr>
        </p:nvSpPr>
        <p:spPr>
          <a:xfrm>
            <a:off y="1200150" x="457200"/>
            <a:ext cy="3394500" cx="8229600"/>
          </a:xfrm>
          <a:prstGeom prst="rect">
            <a:avLst/>
          </a:prstGeom>
        </p:spPr>
        <p:txBody>
          <a:bodyPr bIns="91425" rIns="91425" lIns="91425" tIns="91425" anchor="t" anchorCtr="0"/>
          <a:lstStyle>
            <a:lvl1pPr rtl="0" indent="-215900" marL="342900">
              <a:spcBef>
                <a:spcPts val="0"/>
              </a:spcBef>
              <a:buClr>
                <a:schemeClr val="dk1"/>
              </a:buClr>
              <a:buSzPct val="100000"/>
              <a:defRPr sz="2000">
                <a:solidFill>
                  <a:schemeClr val="dk1"/>
                </a:solidFill>
              </a:defRPr>
            </a:lvl1pPr>
            <a:lvl2pPr rtl="0" indent="-158750" marL="742950">
              <a:spcBef>
                <a:spcPts val="400"/>
              </a:spcBef>
              <a:buClr>
                <a:schemeClr val="dk1"/>
              </a:buClr>
              <a:buSzPct val="100000"/>
              <a:defRPr sz="2000">
                <a:solidFill>
                  <a:schemeClr val="dk1"/>
                </a:solidFill>
              </a:defRPr>
            </a:lvl2pPr>
            <a:lvl3pPr rtl="0" indent="-101600" marL="1143000">
              <a:spcBef>
                <a:spcPts val="400"/>
              </a:spcBef>
              <a:buClr>
                <a:schemeClr val="dk1"/>
              </a:buClr>
              <a:buSzPct val="100000"/>
              <a:defRPr sz="2000">
                <a:solidFill>
                  <a:schemeClr val="dk1"/>
                </a:solidFill>
              </a:defRPr>
            </a:lvl3pPr>
            <a:lvl4pPr rtl="0" indent="-101600" marL="1600200">
              <a:spcBef>
                <a:spcPts val="400"/>
              </a:spcBef>
              <a:buClr>
                <a:schemeClr val="dk1"/>
              </a:buClr>
              <a:buSzPct val="100000"/>
              <a:defRPr sz="2000">
                <a:solidFill>
                  <a:schemeClr val="dk1"/>
                </a:solidFill>
              </a:defRPr>
            </a:lvl4pPr>
            <a:lvl5pPr rtl="0" indent="-101600" marL="2057400">
              <a:spcBef>
                <a:spcPts val="400"/>
              </a:spcBef>
              <a:buClr>
                <a:schemeClr val="dk1"/>
              </a:buClr>
              <a:buSzPct val="100000"/>
              <a:defRPr sz="2000">
                <a:solidFill>
                  <a:schemeClr val="dk1"/>
                </a:solidFill>
              </a:defRPr>
            </a:lvl5pPr>
            <a:lvl6pPr rtl="0" indent="-101600" marL="2514600">
              <a:spcBef>
                <a:spcPts val="400"/>
              </a:spcBef>
              <a:buClr>
                <a:schemeClr val="dk1"/>
              </a:buClr>
              <a:buSzPct val="100000"/>
              <a:defRPr sz="2000">
                <a:solidFill>
                  <a:schemeClr val="dk1"/>
                </a:solidFill>
              </a:defRPr>
            </a:lvl6pPr>
            <a:lvl7pPr rtl="0" indent="-101600" marL="2971800">
              <a:spcBef>
                <a:spcPts val="400"/>
              </a:spcBef>
              <a:buClr>
                <a:schemeClr val="dk1"/>
              </a:buClr>
              <a:buSzPct val="100000"/>
              <a:defRPr sz="2000">
                <a:solidFill>
                  <a:schemeClr val="dk1"/>
                </a:solidFill>
              </a:defRPr>
            </a:lvl7pPr>
            <a:lvl8pPr rtl="0" indent="-101600" marL="3429000">
              <a:spcBef>
                <a:spcPts val="400"/>
              </a:spcBef>
              <a:buClr>
                <a:schemeClr val="dk1"/>
              </a:buClr>
              <a:buSzPct val="100000"/>
              <a:defRPr sz="2000">
                <a:solidFill>
                  <a:schemeClr val="dk1"/>
                </a:solidFill>
              </a:defRPr>
            </a:lvl8pPr>
            <a:lvl9pPr rtl="0" indent="-101600" marL="3886200">
              <a:spcBef>
                <a:spcPts val="400"/>
              </a:spcBef>
              <a:buClr>
                <a:schemeClr val="dk1"/>
              </a:buClr>
              <a:buSzPct val="100000"/>
              <a:defRPr sz="20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54" r:id="rId1"/>
    <p:sldLayoutId id="2147483655" r:id="rId2"/>
    <p:sldLayoutId id="2147483656" r:id="rId3"/>
    <p:sldLayoutId id="2147483657" r:id="rId4"/>
    <p:sldLayoutId id="2147483658" r:id="rId5"/>
    <p:sldLayoutId id="2147483659"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8.xml" Type="http://schemas.openxmlformats.org/officeDocument/2006/relationships/slideLayout" Id="rId1"/><Relationship Target="../media/image02.png" Type="http://schemas.openxmlformats.org/officeDocument/2006/relationships/image" Id="rId4"/><Relationship Target="../media/image03.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8.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8.xml" Type="http://schemas.openxmlformats.org/officeDocument/2006/relationships/slideLayout" Id="rId1"/><Relationship Target="../media/image00.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8.xml" Type="http://schemas.openxmlformats.org/officeDocument/2006/relationships/slideLayout" Id="rId1"/><Relationship Target="../media/image07.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8.xml" Type="http://schemas.openxmlformats.org/officeDocument/2006/relationships/slideLayout" Id="rId1"/><Relationship Target="../media/image06.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8.xml" Type="http://schemas.openxmlformats.org/officeDocument/2006/relationships/slideLayout" Id="rId1"/><Relationship Target="../media/image09.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8.xml" Type="http://schemas.openxmlformats.org/officeDocument/2006/relationships/slideLayout" Id="rId1"/><Relationship Target="../media/image08.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8.xml" Type="http://schemas.openxmlformats.org/officeDocument/2006/relationships/slideLayout" Id="rId1"/><Relationship Target="../media/image05.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8.xml" Type="http://schemas.openxmlformats.org/officeDocument/2006/relationships/slideLayout" Id="rId1"/><Relationship Target="../media/image04.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sp>
        <p:nvSpPr>
          <p:cNvPr id="95" name="Shape 95"/>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zh-CN"/>
              <a:t>WEEK 5-SOLUBILITY</a:t>
            </a:r>
          </a:p>
        </p:txBody>
      </p:sp>
      <p:pic>
        <p:nvPicPr>
          <p:cNvPr id="96" name="Shape 96"/>
          <p:cNvPicPr preferRelativeResize="0"/>
          <p:nvPr/>
        </p:nvPicPr>
        <p:blipFill>
          <a:blip r:embed="rId3"/>
          <a:stretch>
            <a:fillRect/>
          </a:stretch>
        </p:blipFill>
        <p:spPr>
          <a:xfrm>
            <a:off y="1257400" x="665425"/>
            <a:ext cy="3448050" cx="3448050"/>
          </a:xfrm>
          <a:prstGeom prst="rect">
            <a:avLst/>
          </a:prstGeom>
        </p:spPr>
      </p:pic>
      <p:pic>
        <p:nvPicPr>
          <p:cNvPr id="97" name="Shape 97"/>
          <p:cNvPicPr preferRelativeResize="0"/>
          <p:nvPr/>
        </p:nvPicPr>
        <p:blipFill>
          <a:blip r:embed="rId4"/>
          <a:stretch>
            <a:fillRect/>
          </a:stretch>
        </p:blipFill>
        <p:spPr>
          <a:xfrm>
            <a:off y="1357412" x="4585525"/>
            <a:ext cy="3248025" cx="3714750"/>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y="0" x="0"/>
          <a:ext cy="0" cx="0"/>
          <a:chOff y="0" x="0"/>
          <a:chExt cy="0" cx="0"/>
        </a:xfrm>
      </p:grpSpPr>
      <p:sp>
        <p:nvSpPr>
          <p:cNvPr id="165" name="Shape 165"/>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a:spcBef>
                <a:spcPts val="0"/>
              </a:spcBef>
              <a:buNone/>
            </a:pPr>
            <a:r>
              <a:rPr sz="3600" lang="zh-CN">
                <a:latin typeface="Arial"/>
                <a:ea typeface="Arial"/>
                <a:cs typeface="Arial"/>
                <a:sym typeface="Arial"/>
              </a:rPr>
              <a:t>1) Define saturated solution</a:t>
            </a:r>
          </a:p>
          <a:p>
            <a:pPr rtl="0" lvl="0">
              <a:spcBef>
                <a:spcPts val="0"/>
              </a:spcBef>
              <a:buNone/>
            </a:pPr>
            <a:r>
              <a:rPr sz="3600" lang="zh-CN">
                <a:latin typeface="Arial"/>
                <a:ea typeface="Arial"/>
                <a:cs typeface="Arial"/>
                <a:sym typeface="Arial"/>
              </a:rPr>
              <a:t>2) What is the difference between an solute and a solvent?</a:t>
            </a:r>
          </a:p>
          <a:p>
            <a:pPr rtl="0" lvl="0">
              <a:spcBef>
                <a:spcPts val="0"/>
              </a:spcBef>
              <a:buNone/>
            </a:pPr>
            <a:r>
              <a:rPr sz="3600" lang="zh-CN">
                <a:latin typeface="Arial"/>
                <a:ea typeface="Arial"/>
                <a:cs typeface="Arial"/>
                <a:sym typeface="Arial"/>
              </a:rPr>
              <a:t>3) Fill in the blank:</a:t>
            </a:r>
          </a:p>
          <a:p>
            <a:pPr rtl="0" lvl="0">
              <a:spcBef>
                <a:spcPts val="0"/>
              </a:spcBef>
              <a:buNone/>
            </a:pPr>
            <a:r>
              <a:rPr sz="3600" lang="zh-CN">
                <a:latin typeface="Arial"/>
                <a:ea typeface="Arial"/>
                <a:cs typeface="Arial"/>
                <a:sym typeface="Arial"/>
              </a:rPr>
              <a:t>	Solubility of most solids _______ as temperature increases</a:t>
            </a:r>
          </a:p>
        </p:txBody>
      </p:sp>
      <p:sp>
        <p:nvSpPr>
          <p:cNvPr id="166" name="Shape 166"/>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zh-CN"/>
              <a:t>POP QUIZ</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y="0" x="0"/>
          <a:ext cy="0" cx="0"/>
          <a:chOff y="0" x="0"/>
          <a:chExt cy="0" cx="0"/>
        </a:xfrm>
      </p:grpSpPr>
      <p:sp>
        <p:nvSpPr>
          <p:cNvPr id="102" name="Shape 102"/>
          <p:cNvSpPr txBox="1"/>
          <p:nvPr>
            <p:ph idx="1" type="body"/>
          </p:nvPr>
        </p:nvSpPr>
        <p:spPr>
          <a:xfrm>
            <a:off y="1200150" x="220400"/>
            <a:ext cy="3630300" cx="3910200"/>
          </a:xfrm>
          <a:prstGeom prst="rect">
            <a:avLst/>
          </a:prstGeom>
        </p:spPr>
        <p:txBody>
          <a:bodyPr bIns="91425" rIns="91425" lIns="91425" tIns="91425" anchor="t" anchorCtr="0">
            <a:noAutofit/>
          </a:bodyPr>
          <a:lstStyle/>
          <a:p>
            <a:pPr rtl="0" lvl="0" indent="-419100" marL="457200">
              <a:lnSpc>
                <a:spcPct val="115000"/>
              </a:lnSpc>
              <a:spcBef>
                <a:spcPts val="600"/>
              </a:spcBef>
              <a:buClr>
                <a:schemeClr val="dk1"/>
              </a:buClr>
              <a:buSzPct val="100000"/>
              <a:buFont typeface="Arial"/>
              <a:buChar char="●"/>
            </a:pPr>
            <a:r>
              <a:rPr sz="3000" lang="zh-CN">
                <a:solidFill>
                  <a:srgbClr val="77933C"/>
                </a:solidFill>
                <a:latin typeface="Arial"/>
                <a:ea typeface="Arial"/>
                <a:cs typeface="Arial"/>
                <a:sym typeface="Arial"/>
              </a:rPr>
              <a:t>the MAXIMUM amount of </a:t>
            </a:r>
            <a:r>
              <a:rPr sz="3000" lang="zh-CN">
                <a:solidFill>
                  <a:srgbClr val="FF0000"/>
                </a:solidFill>
                <a:latin typeface="Arial"/>
                <a:ea typeface="Arial"/>
                <a:cs typeface="Arial"/>
                <a:sym typeface="Arial"/>
              </a:rPr>
              <a:t>solute</a:t>
            </a:r>
            <a:r>
              <a:rPr sz="3000" lang="zh-CN">
                <a:solidFill>
                  <a:srgbClr val="77933C"/>
                </a:solidFill>
                <a:latin typeface="Arial"/>
                <a:ea typeface="Arial"/>
                <a:cs typeface="Arial"/>
                <a:sym typeface="Arial"/>
              </a:rPr>
              <a:t> that dissolves in a specific amount of </a:t>
            </a:r>
            <a:r>
              <a:rPr sz="3000" lang="zh-CN">
                <a:solidFill>
                  <a:srgbClr val="FF0000"/>
                </a:solidFill>
                <a:latin typeface="Arial"/>
                <a:ea typeface="Arial"/>
                <a:cs typeface="Arial"/>
                <a:sym typeface="Arial"/>
              </a:rPr>
              <a:t>solvent</a:t>
            </a:r>
            <a:r>
              <a:rPr sz="3000" lang="zh-CN">
                <a:solidFill>
                  <a:srgbClr val="77933C"/>
                </a:solidFill>
                <a:latin typeface="Arial"/>
                <a:ea typeface="Arial"/>
                <a:cs typeface="Arial"/>
                <a:sym typeface="Arial"/>
              </a:rPr>
              <a:t> </a:t>
            </a:r>
          </a:p>
          <a:p>
            <a:pPr rtl="0" lvl="0">
              <a:lnSpc>
                <a:spcPct val="115000"/>
              </a:lnSpc>
              <a:spcBef>
                <a:spcPts val="0"/>
              </a:spcBef>
              <a:buNone/>
            </a:pPr>
            <a:r>
              <a:t/>
            </a:r>
            <a:endParaRPr sz="3600">
              <a:solidFill>
                <a:srgbClr val="77933C"/>
              </a:solidFill>
              <a:latin typeface="Calibri"/>
              <a:ea typeface="Calibri"/>
              <a:cs typeface="Calibri"/>
              <a:sym typeface="Calibri"/>
            </a:endParaRPr>
          </a:p>
          <a:p>
            <a:pPr rtl="0" lvl="0">
              <a:spcBef>
                <a:spcPts val="0"/>
              </a:spcBef>
              <a:buNone/>
            </a:pPr>
            <a:r>
              <a:t/>
            </a:r>
            <a:endParaRPr/>
          </a:p>
        </p:txBody>
      </p:sp>
      <p:sp>
        <p:nvSpPr>
          <p:cNvPr id="103" name="Shape 103"/>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zh-CN"/>
              <a:t>SOLUBILITY</a:t>
            </a:r>
          </a:p>
        </p:txBody>
      </p:sp>
      <p:pic>
        <p:nvPicPr>
          <p:cNvPr id="104" name="Shape 104"/>
          <p:cNvPicPr preferRelativeResize="0"/>
          <p:nvPr/>
        </p:nvPicPr>
        <p:blipFill>
          <a:blip r:embed="rId3"/>
          <a:stretch>
            <a:fillRect/>
          </a:stretch>
        </p:blipFill>
        <p:spPr>
          <a:xfrm>
            <a:off y="1124587" x="3927825"/>
            <a:ext cy="3781425" cx="1990725"/>
          </a:xfrm>
          <a:prstGeom prst="rect">
            <a:avLst/>
          </a:prstGeom>
        </p:spPr>
      </p:pic>
      <p:sp>
        <p:nvSpPr>
          <p:cNvPr id="105" name="Shape 105"/>
          <p:cNvSpPr txBox="1"/>
          <p:nvPr/>
        </p:nvSpPr>
        <p:spPr>
          <a:xfrm>
            <a:off y="1433875" x="6169575"/>
            <a:ext cy="3104400" cx="2670300"/>
          </a:xfrm>
          <a:prstGeom prst="rect">
            <a:avLst/>
          </a:prstGeom>
        </p:spPr>
        <p:txBody>
          <a:bodyPr bIns="91425" rIns="91425" lIns="91425" tIns="91425" anchor="t" anchorCtr="0">
            <a:noAutofit/>
          </a:bodyPr>
          <a:lstStyle/>
          <a:p>
            <a:pPr rtl="0" lvl="0" indent="-419100" marL="457200">
              <a:spcBef>
                <a:spcPts val="0"/>
              </a:spcBef>
              <a:buClr>
                <a:srgbClr val="0000FF"/>
              </a:buClr>
              <a:buSzPct val="100000"/>
              <a:buFont typeface="Arial"/>
              <a:buChar char="●"/>
            </a:pPr>
            <a:r>
              <a:rPr sz="3000" lang="zh-CN">
                <a:solidFill>
                  <a:srgbClr val="FF0000"/>
                </a:solidFill>
              </a:rPr>
              <a:t>Mixture</a:t>
            </a:r>
            <a:r>
              <a:rPr sz="3000" lang="zh-CN">
                <a:solidFill>
                  <a:srgbClr val="0000FF"/>
                </a:solidFill>
              </a:rPr>
              <a:t> of one substance dissolves evenly in another</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idx="1" type="body"/>
          </p:nvPr>
        </p:nvSpPr>
        <p:spPr>
          <a:xfrm>
            <a:off y="1200150" x="457200"/>
            <a:ext cy="3630300" cx="4041600"/>
          </a:xfrm>
          <a:prstGeom prst="rect">
            <a:avLst/>
          </a:prstGeom>
        </p:spPr>
        <p:txBody>
          <a:bodyPr bIns="91425" rIns="91425" lIns="91425" tIns="91425" anchor="t" anchorCtr="0">
            <a:noAutofit/>
          </a:bodyPr>
          <a:lstStyle/>
          <a:p>
            <a:pPr rtl="0" lvl="0" indent="-457200" marL="457200">
              <a:spcBef>
                <a:spcPts val="0"/>
              </a:spcBef>
              <a:buClr>
                <a:schemeClr val="dk1"/>
              </a:buClr>
              <a:buSzPct val="327272"/>
              <a:buFont typeface="Arial"/>
              <a:buChar char="●"/>
            </a:pPr>
            <a:r>
              <a:rPr sz="1100" lang="zh-CN">
                <a:latin typeface="Calibri"/>
                <a:ea typeface="Calibri"/>
                <a:cs typeface="Calibri"/>
                <a:sym typeface="Calibri"/>
              </a:rPr>
              <a:t> </a:t>
            </a:r>
            <a:r>
              <a:rPr sz="3600" lang="zh-CN">
                <a:latin typeface="Calibri"/>
                <a:ea typeface="Calibri"/>
                <a:cs typeface="Calibri"/>
                <a:sym typeface="Calibri"/>
              </a:rPr>
              <a:t>A solution is made of two parts, the solvent and the solute. </a:t>
            </a:r>
          </a:p>
        </p:txBody>
      </p:sp>
      <p:sp>
        <p:nvSpPr>
          <p:cNvPr id="111" name="Shape 111"/>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zh-CN"/>
              <a:t>SOLUTION</a:t>
            </a:r>
          </a:p>
        </p:txBody>
      </p:sp>
      <p:pic>
        <p:nvPicPr>
          <p:cNvPr id="112" name="Shape 112"/>
          <p:cNvPicPr preferRelativeResize="0"/>
          <p:nvPr/>
        </p:nvPicPr>
        <p:blipFill>
          <a:blip r:embed="rId3"/>
          <a:stretch>
            <a:fillRect/>
          </a:stretch>
        </p:blipFill>
        <p:spPr>
          <a:xfrm>
            <a:off y="1386525" x="4743400"/>
            <a:ext cy="3257550" cx="3352800"/>
          </a:xfrm>
          <a:prstGeom prst="rect">
            <a:avLst/>
          </a:prstGeom>
        </p:spPr>
      </p:pic>
      <p:cxnSp>
        <p:nvCxnSpPr>
          <p:cNvPr id="113" name="Shape 113"/>
          <p:cNvCxnSpPr/>
          <p:nvPr/>
        </p:nvCxnSpPr>
        <p:spPr>
          <a:xfrm rot="10800000" flipH="1">
            <a:off y="2393999" x="6011700"/>
            <a:ext cy="657900" cx="368400"/>
          </a:xfrm>
          <a:prstGeom prst="straightConnector1">
            <a:avLst/>
          </a:prstGeom>
          <a:noFill/>
          <a:ln w="19050" cap="flat">
            <a:solidFill>
              <a:schemeClr val="dk2"/>
            </a:solidFill>
            <a:prstDash val="solid"/>
            <a:round/>
            <a:headEnd w="lg" len="lg" type="none"/>
            <a:tailEnd w="lg" len="lg" type="none"/>
          </a:ln>
        </p:spPr>
      </p:cxnSp>
      <p:sp>
        <p:nvSpPr>
          <p:cNvPr id="114" name="Shape 114"/>
          <p:cNvSpPr txBox="1"/>
          <p:nvPr/>
        </p:nvSpPr>
        <p:spPr>
          <a:xfrm>
            <a:off y="1881125" x="6130100"/>
            <a:ext cy="526200" cx="1762799"/>
          </a:xfrm>
          <a:prstGeom prst="rect">
            <a:avLst/>
          </a:prstGeom>
        </p:spPr>
        <p:txBody>
          <a:bodyPr bIns="91425" rIns="91425" lIns="91425" tIns="91425" anchor="t" anchorCtr="0">
            <a:noAutofit/>
          </a:bodyPr>
          <a:lstStyle/>
          <a:p>
            <a:pPr rtl="0" lvl="0">
              <a:spcBef>
                <a:spcPts val="0"/>
              </a:spcBef>
              <a:buNone/>
            </a:pPr>
            <a:r>
              <a:rPr sz="2400" lang="zh-CN"/>
              <a:t>SOLVENT</a:t>
            </a:r>
          </a:p>
        </p:txBody>
      </p:sp>
      <p:cxnSp>
        <p:nvCxnSpPr>
          <p:cNvPr id="115" name="Shape 115"/>
          <p:cNvCxnSpPr/>
          <p:nvPr/>
        </p:nvCxnSpPr>
        <p:spPr>
          <a:xfrm rot="10800000">
            <a:off y="4130699" x="4327824"/>
            <a:ext cy="144600" cx="894600"/>
          </a:xfrm>
          <a:prstGeom prst="straightConnector1">
            <a:avLst/>
          </a:prstGeom>
          <a:noFill/>
          <a:ln w="19050" cap="flat">
            <a:solidFill>
              <a:schemeClr val="dk2"/>
            </a:solidFill>
            <a:prstDash val="solid"/>
            <a:round/>
            <a:headEnd w="lg" len="lg" type="none"/>
            <a:tailEnd w="lg" len="lg" type="none"/>
          </a:ln>
        </p:spPr>
      </p:cxnSp>
      <p:sp>
        <p:nvSpPr>
          <p:cNvPr id="116" name="Shape 116"/>
          <p:cNvSpPr txBox="1"/>
          <p:nvPr/>
        </p:nvSpPr>
        <p:spPr>
          <a:xfrm>
            <a:off y="3814875" x="2854575"/>
            <a:ext cy="526200" cx="1525799"/>
          </a:xfrm>
          <a:prstGeom prst="rect">
            <a:avLst/>
          </a:prstGeom>
        </p:spPr>
        <p:txBody>
          <a:bodyPr bIns="91425" rIns="91425" lIns="91425" tIns="91425" anchor="t" anchorCtr="0">
            <a:noAutofit/>
          </a:bodyPr>
          <a:lstStyle/>
          <a:p>
            <a:pPr rtl="0" lvl="0">
              <a:spcBef>
                <a:spcPts val="0"/>
              </a:spcBef>
              <a:buNone/>
            </a:pPr>
            <a:r>
              <a:rPr sz="2400" lang="zh-CN"/>
              <a:t>SOLUTE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y="0" x="0"/>
          <a:ext cy="0" cx="0"/>
          <a:chOff y="0" x="0"/>
          <a:chExt cy="0" cx="0"/>
        </a:xfrm>
      </p:grpSpPr>
      <p:sp>
        <p:nvSpPr>
          <p:cNvPr id="121" name="Shape 121"/>
          <p:cNvSpPr txBox="1"/>
          <p:nvPr>
            <p:ph idx="1" type="body"/>
          </p:nvPr>
        </p:nvSpPr>
        <p:spPr>
          <a:xfrm>
            <a:off y="1200150" x="2920350"/>
            <a:ext cy="3838199" cx="6103800"/>
          </a:xfrm>
          <a:prstGeom prst="rect">
            <a:avLst/>
          </a:prstGeom>
        </p:spPr>
        <p:txBody>
          <a:bodyPr bIns="91425" rIns="91425" lIns="91425" tIns="91425" anchor="t" anchorCtr="0">
            <a:noAutofit/>
          </a:bodyPr>
          <a:lstStyle/>
          <a:p>
            <a:pPr rtl="0" lvl="0">
              <a:lnSpc>
                <a:spcPct val="115000"/>
              </a:lnSpc>
              <a:spcBef>
                <a:spcPts val="0"/>
              </a:spcBef>
              <a:buClr>
                <a:schemeClr val="dk1"/>
              </a:buClr>
              <a:buSzPct val="25000"/>
              <a:buFont typeface="Arial"/>
              <a:buNone/>
            </a:pPr>
            <a:r>
              <a:rPr sz="4400" lang="zh-CN">
                <a:solidFill>
                  <a:srgbClr val="77933C"/>
                </a:solidFill>
                <a:latin typeface="Calibri"/>
                <a:ea typeface="Calibri"/>
                <a:cs typeface="Calibri"/>
                <a:sym typeface="Calibri"/>
              </a:rPr>
              <a:t>a combination of two or more substances where each keep their own properties and can be easily separated  </a:t>
            </a:r>
          </a:p>
          <a:p>
            <a:pPr rtl="0" lvl="0">
              <a:spcBef>
                <a:spcPts val="0"/>
              </a:spcBef>
              <a:buNone/>
            </a:pPr>
            <a:r>
              <a:t/>
            </a:r>
            <a:endParaRPr/>
          </a:p>
        </p:txBody>
      </p:sp>
      <p:sp>
        <p:nvSpPr>
          <p:cNvPr id="122" name="Shape 122"/>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sz="8800" lang="zh-CN">
                <a:solidFill>
                  <a:srgbClr val="FFFFFF"/>
                </a:solidFill>
                <a:latin typeface="Calibri"/>
                <a:ea typeface="Calibri"/>
                <a:cs typeface="Calibri"/>
                <a:sym typeface="Calibri"/>
              </a:rPr>
              <a:t>    Mixture</a:t>
            </a:r>
          </a:p>
        </p:txBody>
      </p:sp>
      <p:pic>
        <p:nvPicPr>
          <p:cNvPr id="123" name="Shape 123"/>
          <p:cNvPicPr preferRelativeResize="0"/>
          <p:nvPr/>
        </p:nvPicPr>
        <p:blipFill>
          <a:blip r:embed="rId3"/>
          <a:stretch>
            <a:fillRect/>
          </a:stretch>
        </p:blipFill>
        <p:spPr>
          <a:xfrm>
            <a:off y="1257375" x="60350"/>
            <a:ext cy="2743200" cx="2743200"/>
          </a:xfrm>
          <a:prstGeom prst="rect">
            <a:avLst/>
          </a:prstGeom>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23"/>
                                        </p:tgtEl>
                                        <p:attrNameLst>
                                          <p:attrName>style.visibility</p:attrName>
                                        </p:attrNameLst>
                                      </p:cBhvr>
                                      <p:to>
                                        <p:strVal val="visible"/>
                                      </p:to>
                                    </p:set>
                                    <p:animEffect transition="in" filter="fade">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y="0" x="0"/>
          <a:ext cy="0" cx="0"/>
          <a:chOff y="0" x="0"/>
          <a:chExt cy="0" cx="0"/>
        </a:xfrm>
      </p:grpSpPr>
      <p:sp>
        <p:nvSpPr>
          <p:cNvPr id="128" name="Shape 128"/>
          <p:cNvSpPr txBox="1"/>
          <p:nvPr>
            <p:ph idx="1" type="body"/>
          </p:nvPr>
        </p:nvSpPr>
        <p:spPr>
          <a:xfrm>
            <a:off y="1173850" x="4456225"/>
            <a:ext cy="3630300" cx="4580999"/>
          </a:xfrm>
          <a:prstGeom prst="rect">
            <a:avLst/>
          </a:prstGeom>
        </p:spPr>
        <p:txBody>
          <a:bodyPr bIns="91425" rIns="91425" lIns="91425" tIns="91425" anchor="t" anchorCtr="0">
            <a:noAutofit/>
          </a:bodyPr>
          <a:lstStyle/>
          <a:p>
            <a:pPr algn="ctr" rtl="0" lvl="0">
              <a:lnSpc>
                <a:spcPct val="115000"/>
              </a:lnSpc>
              <a:spcBef>
                <a:spcPts val="0"/>
              </a:spcBef>
              <a:buNone/>
            </a:pPr>
            <a:r>
              <a:rPr sz="4400" lang="zh-CN">
                <a:solidFill>
                  <a:srgbClr val="77933C"/>
                </a:solidFill>
                <a:latin typeface="Calibri"/>
                <a:ea typeface="Calibri"/>
                <a:cs typeface="Calibri"/>
                <a:sym typeface="Calibri"/>
              </a:rPr>
              <a:t>the amount of space that an object or substance occupies</a:t>
            </a:r>
          </a:p>
          <a:p>
            <a:pPr rtl="0" lvl="0">
              <a:spcBef>
                <a:spcPts val="0"/>
              </a:spcBef>
              <a:buNone/>
            </a:pPr>
            <a:r>
              <a:t/>
            </a:r>
            <a:endParaRPr/>
          </a:p>
        </p:txBody>
      </p:sp>
      <p:sp>
        <p:nvSpPr>
          <p:cNvPr id="129" name="Shape 129"/>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sz="8800" lang="zh-CN">
                <a:solidFill>
                  <a:srgbClr val="FFFFFF"/>
                </a:solidFill>
                <a:latin typeface="Calibri"/>
                <a:ea typeface="Calibri"/>
                <a:cs typeface="Calibri"/>
                <a:sym typeface="Calibri"/>
              </a:rPr>
              <a:t>Volume</a:t>
            </a:r>
          </a:p>
        </p:txBody>
      </p:sp>
      <p:pic>
        <p:nvPicPr>
          <p:cNvPr id="130" name="Shape 130"/>
          <p:cNvPicPr preferRelativeResize="0"/>
          <p:nvPr/>
        </p:nvPicPr>
        <p:blipFill>
          <a:blip r:embed="rId3"/>
          <a:stretch>
            <a:fillRect/>
          </a:stretch>
        </p:blipFill>
        <p:spPr>
          <a:xfrm>
            <a:off y="1312600" x="625975"/>
            <a:ext cy="3352800" cx="3352800"/>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ph idx="1" type="body"/>
          </p:nvPr>
        </p:nvSpPr>
        <p:spPr>
          <a:xfrm>
            <a:off y="1200150" x="457200"/>
            <a:ext cy="3630300" cx="3989099"/>
          </a:xfrm>
          <a:prstGeom prst="rect">
            <a:avLst/>
          </a:prstGeom>
        </p:spPr>
        <p:txBody>
          <a:bodyPr bIns="91425" rIns="91425" lIns="91425" tIns="91425" anchor="t" anchorCtr="0">
            <a:noAutofit/>
          </a:bodyPr>
          <a:lstStyle/>
          <a:p>
            <a:pPr rtl="0" lvl="0" indent="-508000" marL="457200">
              <a:lnSpc>
                <a:spcPct val="115000"/>
              </a:lnSpc>
              <a:spcBef>
                <a:spcPts val="0"/>
              </a:spcBef>
              <a:buClr>
                <a:schemeClr val="dk1"/>
              </a:buClr>
              <a:buSzPct val="100000"/>
              <a:buFont typeface="Arial"/>
              <a:buChar char="●"/>
            </a:pPr>
            <a:r>
              <a:rPr sz="4400" lang="zh-CN">
                <a:solidFill>
                  <a:srgbClr val="77933C"/>
                </a:solidFill>
                <a:latin typeface="Calibri"/>
                <a:ea typeface="Calibri"/>
                <a:cs typeface="Calibri"/>
                <a:sym typeface="Calibri"/>
              </a:rPr>
              <a:t>to break down and spread evenly in a liquid</a:t>
            </a:r>
          </a:p>
          <a:p>
            <a:pPr rtl="0" lvl="0">
              <a:spcBef>
                <a:spcPts val="0"/>
              </a:spcBef>
              <a:buNone/>
            </a:pPr>
            <a:r>
              <a:t/>
            </a:r>
            <a:endParaRPr/>
          </a:p>
        </p:txBody>
      </p:sp>
      <p:sp>
        <p:nvSpPr>
          <p:cNvPr id="136" name="Shape 136"/>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zh-CN"/>
              <a:t>DISSOLVE</a:t>
            </a:r>
          </a:p>
        </p:txBody>
      </p:sp>
      <p:pic>
        <p:nvPicPr>
          <p:cNvPr id="137" name="Shape 137"/>
          <p:cNvPicPr preferRelativeResize="0"/>
          <p:nvPr/>
        </p:nvPicPr>
        <p:blipFill>
          <a:blip r:embed="rId3"/>
          <a:stretch>
            <a:fillRect/>
          </a:stretch>
        </p:blipFill>
        <p:spPr>
          <a:xfrm>
            <a:off y="870725" x="5769450"/>
            <a:ext cy="4191000" cx="2095500"/>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y="0" x="0"/>
          <a:ext cy="0" cx="0"/>
          <a:chOff y="0" x="0"/>
          <a:chExt cy="0" cx="0"/>
        </a:xfrm>
      </p:grpSpPr>
      <p:sp>
        <p:nvSpPr>
          <p:cNvPr id="142" name="Shape 142"/>
          <p:cNvSpPr txBox="1"/>
          <p:nvPr>
            <p:ph idx="1" type="body"/>
          </p:nvPr>
        </p:nvSpPr>
        <p:spPr>
          <a:xfrm>
            <a:off y="1200150" x="457200"/>
            <a:ext cy="3630300" cx="4133700"/>
          </a:xfrm>
          <a:prstGeom prst="rect">
            <a:avLst/>
          </a:prstGeom>
        </p:spPr>
        <p:txBody>
          <a:bodyPr bIns="91425" rIns="91425" lIns="91425" tIns="91425" anchor="t" anchorCtr="0">
            <a:noAutofit/>
          </a:bodyPr>
          <a:lstStyle/>
          <a:p>
            <a:pPr rtl="0" lvl="0">
              <a:lnSpc>
                <a:spcPct val="115000"/>
              </a:lnSpc>
              <a:spcBef>
                <a:spcPts val="600"/>
              </a:spcBef>
              <a:buClr>
                <a:schemeClr val="dk1"/>
              </a:buClr>
              <a:buSzPct val="45833"/>
              <a:buFont typeface="Arial"/>
              <a:buNone/>
            </a:pPr>
            <a:r>
              <a:rPr b="1" sz="2400" lang="zh-CN">
                <a:latin typeface="Arial"/>
                <a:ea typeface="Arial"/>
                <a:cs typeface="Arial"/>
                <a:sym typeface="Arial"/>
              </a:rPr>
              <a:t>Saturated solutions </a:t>
            </a:r>
            <a:r>
              <a:rPr sz="2400" lang="zh-CN">
                <a:latin typeface="Arial"/>
                <a:ea typeface="Arial"/>
                <a:cs typeface="Arial"/>
                <a:sym typeface="Arial"/>
              </a:rPr>
              <a:t>contain</a:t>
            </a:r>
          </a:p>
          <a:p>
            <a:pPr rtl="0" lvl="0" indent="-381000" marL="457200">
              <a:lnSpc>
                <a:spcPct val="115000"/>
              </a:lnSpc>
              <a:spcBef>
                <a:spcPts val="600"/>
              </a:spcBef>
              <a:buClr>
                <a:schemeClr val="dk1"/>
              </a:buClr>
              <a:buSzPct val="100000"/>
              <a:buFont typeface="Arial"/>
              <a:buChar char="●"/>
            </a:pPr>
            <a:r>
              <a:rPr sz="2400" lang="zh-CN">
                <a:latin typeface="Arial"/>
                <a:ea typeface="Arial"/>
                <a:cs typeface="Arial"/>
                <a:sym typeface="Arial"/>
              </a:rPr>
              <a:t>the maximum amount of solute that can dissolve </a:t>
            </a:r>
          </a:p>
          <a:p>
            <a:pPr rtl="0" lvl="0" indent="-381000" marL="457200">
              <a:lnSpc>
                <a:spcPct val="115000"/>
              </a:lnSpc>
              <a:spcBef>
                <a:spcPts val="600"/>
              </a:spcBef>
              <a:buClr>
                <a:schemeClr val="dk1"/>
              </a:buClr>
              <a:buSzPct val="100000"/>
              <a:buFont typeface="Arial"/>
              <a:buChar char="●"/>
            </a:pPr>
            <a:r>
              <a:rPr sz="2400" lang="zh-CN">
                <a:latin typeface="Arial"/>
                <a:ea typeface="Arial"/>
                <a:cs typeface="Arial"/>
                <a:sym typeface="Arial"/>
              </a:rPr>
              <a:t>some undissolved solute at the bottom of the container </a:t>
            </a:r>
          </a:p>
          <a:p>
            <a:pPr rtl="0" lvl="0">
              <a:spcBef>
                <a:spcPts val="0"/>
              </a:spcBef>
              <a:buNone/>
            </a:pPr>
            <a:r>
              <a:t/>
            </a:r>
            <a:endParaRPr/>
          </a:p>
        </p:txBody>
      </p:sp>
      <p:sp>
        <p:nvSpPr>
          <p:cNvPr id="143" name="Shape 143"/>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zh-CN"/>
              <a:t>SATURATED</a:t>
            </a:r>
          </a:p>
        </p:txBody>
      </p:sp>
      <p:pic>
        <p:nvPicPr>
          <p:cNvPr id="144" name="Shape 144"/>
          <p:cNvPicPr preferRelativeResize="0"/>
          <p:nvPr/>
        </p:nvPicPr>
        <p:blipFill>
          <a:blip r:embed="rId3"/>
          <a:stretch>
            <a:fillRect/>
          </a:stretch>
        </p:blipFill>
        <p:spPr>
          <a:xfrm>
            <a:off y="560200" x="6598225"/>
            <a:ext cy="4419600" cx="1762125"/>
          </a:xfrm>
          <a:prstGeom prst="rect">
            <a:avLst/>
          </a:prstGeom>
        </p:spPr>
      </p:pic>
      <p:sp>
        <p:nvSpPr>
          <p:cNvPr id="145" name="Shape 145"/>
          <p:cNvSpPr txBox="1"/>
          <p:nvPr/>
        </p:nvSpPr>
        <p:spPr>
          <a:xfrm>
            <a:off y="2841425" x="5406600"/>
            <a:ext cy="513000" cx="1275900"/>
          </a:xfrm>
          <a:prstGeom prst="rect">
            <a:avLst/>
          </a:prstGeom>
        </p:spPr>
        <p:txBody>
          <a:bodyPr bIns="91425" rIns="91425" lIns="91425" tIns="91425" anchor="t" anchorCtr="0">
            <a:noAutofit/>
          </a:bodyPr>
          <a:lstStyle/>
          <a:p>
            <a:pPr rtl="0" lvl="0">
              <a:spcBef>
                <a:spcPts val="0"/>
              </a:spcBef>
              <a:buNone/>
            </a:pPr>
            <a:r>
              <a:rPr lang="zh-CN"/>
              <a:t>DISSOLVED SOLUTE</a:t>
            </a:r>
          </a:p>
        </p:txBody>
      </p:sp>
      <p:sp>
        <p:nvSpPr>
          <p:cNvPr id="146" name="Shape 146"/>
          <p:cNvSpPr txBox="1"/>
          <p:nvPr/>
        </p:nvSpPr>
        <p:spPr>
          <a:xfrm>
            <a:off y="3643850" x="5090875"/>
            <a:ext cy="591900" cx="1507499"/>
          </a:xfrm>
          <a:prstGeom prst="rect">
            <a:avLst/>
          </a:prstGeom>
        </p:spPr>
        <p:txBody>
          <a:bodyPr bIns="91425" rIns="91425" lIns="91425" tIns="91425" anchor="t" anchorCtr="0">
            <a:noAutofit/>
          </a:bodyPr>
          <a:lstStyle/>
          <a:p>
            <a:pPr rtl="0" lvl="0">
              <a:spcBef>
                <a:spcPts val="0"/>
              </a:spcBef>
              <a:buNone/>
            </a:pPr>
            <a:r>
              <a:rPr lang="zh-CN"/>
              <a:t>UNDISSOLVED SOLUTE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sp>
        <p:nvSpPr>
          <p:cNvPr id="151" name="Shape 151"/>
          <p:cNvSpPr txBox="1"/>
          <p:nvPr>
            <p:ph idx="1" type="body"/>
          </p:nvPr>
        </p:nvSpPr>
        <p:spPr>
          <a:xfrm>
            <a:off y="1200150" x="457200"/>
            <a:ext cy="3630300" cx="3765600"/>
          </a:xfrm>
          <a:prstGeom prst="rect">
            <a:avLst/>
          </a:prstGeom>
        </p:spPr>
        <p:txBody>
          <a:bodyPr bIns="91425" rIns="91425" lIns="91425" tIns="91425" anchor="t" anchorCtr="0">
            <a:noAutofit/>
          </a:bodyPr>
          <a:lstStyle/>
          <a:p>
            <a:pPr rtl="0" lvl="0">
              <a:lnSpc>
                <a:spcPct val="115000"/>
              </a:lnSpc>
              <a:spcBef>
                <a:spcPts val="600"/>
              </a:spcBef>
              <a:buClr>
                <a:schemeClr val="dk1"/>
              </a:buClr>
              <a:buSzPct val="45833"/>
              <a:buFont typeface="Arial"/>
              <a:buNone/>
            </a:pPr>
            <a:r>
              <a:rPr b="1" sz="2400" lang="zh-CN">
                <a:latin typeface="Arial"/>
                <a:ea typeface="Arial"/>
                <a:cs typeface="Arial"/>
                <a:sym typeface="Arial"/>
              </a:rPr>
              <a:t>Solubility</a:t>
            </a:r>
          </a:p>
          <a:p>
            <a:pPr rtl="0" lvl="0">
              <a:lnSpc>
                <a:spcPct val="115000"/>
              </a:lnSpc>
              <a:spcBef>
                <a:spcPts val="600"/>
              </a:spcBef>
              <a:buClr>
                <a:schemeClr val="dk1"/>
              </a:buClr>
              <a:buSzPct val="45833"/>
              <a:buFont typeface="Arial"/>
              <a:buNone/>
            </a:pPr>
            <a:r>
              <a:rPr sz="2400" lang="zh-CN">
                <a:solidFill>
                  <a:srgbClr val="A50021"/>
                </a:solidFill>
                <a:latin typeface="Arial"/>
                <a:ea typeface="Arial"/>
                <a:cs typeface="Arial"/>
                <a:sym typeface="Arial"/>
              </a:rPr>
              <a:t>-</a:t>
            </a:r>
            <a:r>
              <a:rPr sz="2400" lang="zh-CN">
                <a:latin typeface="Arial"/>
                <a:ea typeface="Arial"/>
                <a:cs typeface="Arial"/>
                <a:sym typeface="Arial"/>
              </a:rPr>
              <a:t>depends on temperature</a:t>
            </a:r>
          </a:p>
          <a:p>
            <a:pPr rtl="0" lvl="0">
              <a:lnSpc>
                <a:spcPct val="115000"/>
              </a:lnSpc>
              <a:spcBef>
                <a:spcPts val="600"/>
              </a:spcBef>
              <a:buClr>
                <a:schemeClr val="dk1"/>
              </a:buClr>
              <a:buSzPct val="45833"/>
              <a:buFont typeface="Arial"/>
              <a:buNone/>
            </a:pPr>
            <a:r>
              <a:rPr sz="2400" lang="zh-CN">
                <a:solidFill>
                  <a:srgbClr val="A50021"/>
                </a:solidFill>
                <a:latin typeface="Arial"/>
                <a:ea typeface="Arial"/>
                <a:cs typeface="Arial"/>
                <a:sym typeface="Arial"/>
              </a:rPr>
              <a:t>-</a:t>
            </a:r>
            <a:r>
              <a:rPr sz="2400" lang="zh-CN">
                <a:latin typeface="Arial"/>
                <a:ea typeface="Arial"/>
                <a:cs typeface="Arial"/>
                <a:sym typeface="Arial"/>
              </a:rPr>
              <a:t>of most solids increases as temperature increases</a:t>
            </a:r>
          </a:p>
          <a:p>
            <a:pPr rtl="0" lvl="0">
              <a:lnSpc>
                <a:spcPct val="115000"/>
              </a:lnSpc>
              <a:spcBef>
                <a:spcPts val="600"/>
              </a:spcBef>
              <a:buClr>
                <a:schemeClr val="dk1"/>
              </a:buClr>
              <a:buSzPct val="45833"/>
              <a:buFont typeface="Arial"/>
              <a:buNone/>
            </a:pPr>
            <a:r>
              <a:rPr sz="2400" lang="zh-CN">
                <a:solidFill>
                  <a:srgbClr val="A50021"/>
                </a:solidFill>
                <a:latin typeface="Arial"/>
                <a:ea typeface="Arial"/>
                <a:cs typeface="Arial"/>
                <a:sym typeface="Arial"/>
              </a:rPr>
              <a:t>-</a:t>
            </a:r>
            <a:r>
              <a:rPr sz="2400" lang="zh-CN">
                <a:latin typeface="Arial"/>
                <a:ea typeface="Arial"/>
                <a:cs typeface="Arial"/>
                <a:sym typeface="Arial"/>
              </a:rPr>
              <a:t>of gases decreases as temperature increases</a:t>
            </a:r>
          </a:p>
          <a:p>
            <a:pPr rtl="0" lvl="0">
              <a:spcBef>
                <a:spcPts val="0"/>
              </a:spcBef>
              <a:buNone/>
            </a:pPr>
            <a:r>
              <a:t/>
            </a:r>
            <a:endParaRPr/>
          </a:p>
        </p:txBody>
      </p:sp>
      <p:sp>
        <p:nvSpPr>
          <p:cNvPr id="152" name="Shape 152"/>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b="1" sz="4000" lang="zh-CN">
                <a:solidFill>
                  <a:srgbClr val="336699"/>
                </a:solidFill>
                <a:latin typeface="Times New Roman"/>
                <a:ea typeface="Times New Roman"/>
                <a:cs typeface="Times New Roman"/>
                <a:sym typeface="Times New Roman"/>
              </a:rPr>
              <a:t>Effect of Temperature on Solubility</a:t>
            </a:r>
          </a:p>
        </p:txBody>
      </p:sp>
      <p:pic>
        <p:nvPicPr>
          <p:cNvPr id="153" name="Shape 153"/>
          <p:cNvPicPr preferRelativeResize="0"/>
          <p:nvPr/>
        </p:nvPicPr>
        <p:blipFill>
          <a:blip r:embed="rId3"/>
          <a:stretch>
            <a:fillRect/>
          </a:stretch>
        </p:blipFill>
        <p:spPr>
          <a:xfrm>
            <a:off y="900750" x="4440850"/>
            <a:ext cy="4229100" cx="3905250"/>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sp>
        <p:nvSpPr>
          <p:cNvPr id="158" name="Shape 158"/>
          <p:cNvSpPr txBox="1"/>
          <p:nvPr>
            <p:ph idx="1" type="body"/>
          </p:nvPr>
        </p:nvSpPr>
        <p:spPr>
          <a:xfrm>
            <a:off y="1200150" x="457200"/>
            <a:ext cy="3630300" cx="4094399"/>
          </a:xfrm>
          <a:prstGeom prst="rect">
            <a:avLst/>
          </a:prstGeom>
        </p:spPr>
        <p:txBody>
          <a:bodyPr bIns="91425" rIns="91425" lIns="91425" tIns="91425" anchor="t" anchorCtr="0">
            <a:noAutofit/>
          </a:bodyPr>
          <a:lstStyle/>
          <a:p>
            <a:pPr rtl="0" lvl="0" indent="-381000" marL="457200">
              <a:lnSpc>
                <a:spcPct val="115000"/>
              </a:lnSpc>
              <a:spcBef>
                <a:spcPts val="600"/>
              </a:spcBef>
              <a:buClr>
                <a:schemeClr val="dk1"/>
              </a:buClr>
              <a:buSzPct val="100000"/>
              <a:buFont typeface="Arial"/>
              <a:buChar char="●"/>
            </a:pPr>
            <a:r>
              <a:rPr sz="2400" lang="zh-CN">
                <a:latin typeface="Arial"/>
                <a:ea typeface="Arial"/>
                <a:cs typeface="Arial"/>
                <a:sym typeface="Arial"/>
              </a:rPr>
              <a:t>the solubility of a gas in a liquid is directly related to the pressure of that gas above the liquid</a:t>
            </a:r>
          </a:p>
          <a:p>
            <a:pPr rtl="0" lvl="0" indent="-381000" marL="457200">
              <a:lnSpc>
                <a:spcPct val="115000"/>
              </a:lnSpc>
              <a:spcBef>
                <a:spcPts val="600"/>
              </a:spcBef>
              <a:buClr>
                <a:schemeClr val="dk1"/>
              </a:buClr>
              <a:buSzPct val="100000"/>
              <a:buFont typeface="Arial"/>
              <a:buChar char="●"/>
            </a:pPr>
            <a:r>
              <a:rPr sz="2400" lang="zh-CN">
                <a:latin typeface="Arial"/>
                <a:ea typeface="Arial"/>
                <a:cs typeface="Arial"/>
                <a:sym typeface="Arial"/>
              </a:rPr>
              <a:t>at higher pressures, more gas molecules dissolve in the liquid</a:t>
            </a:r>
          </a:p>
          <a:p>
            <a:pPr rtl="0" lvl="0">
              <a:spcBef>
                <a:spcPts val="0"/>
              </a:spcBef>
              <a:buNone/>
            </a:pPr>
            <a:r>
              <a:t/>
            </a:r>
            <a:endParaRPr/>
          </a:p>
        </p:txBody>
      </p:sp>
      <p:sp>
        <p:nvSpPr>
          <p:cNvPr id="159" name="Shape 159"/>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b="1" sz="3600" lang="zh-CN">
                <a:solidFill>
                  <a:srgbClr val="FFFFFF"/>
                </a:solidFill>
              </a:rPr>
              <a:t>Henry’s law </a:t>
            </a:r>
          </a:p>
        </p:txBody>
      </p:sp>
      <p:pic>
        <p:nvPicPr>
          <p:cNvPr id="160" name="Shape 160"/>
          <p:cNvPicPr preferRelativeResize="0"/>
          <p:nvPr/>
        </p:nvPicPr>
        <p:blipFill>
          <a:blip r:embed="rId3"/>
          <a:stretch>
            <a:fillRect/>
          </a:stretch>
        </p:blipFill>
        <p:spPr>
          <a:xfrm>
            <a:off y="870725" x="4809175"/>
            <a:ext cy="4076700" cx="3971925"/>
          </a:xfrm>
          <a:prstGeom prst="rect">
            <a:avLst/>
          </a:prstGeom>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