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7"/>
  </p:notesMasterIdLst>
  <p:sldIdLst>
    <p:sldId id="284" r:id="rId2"/>
    <p:sldId id="285" r:id="rId3"/>
    <p:sldId id="286" r:id="rId4"/>
    <p:sldId id="287" r:id="rId5"/>
    <p:sldId id="288" r:id="rId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>
        <p:scale>
          <a:sx n="85" d="100"/>
          <a:sy n="85" d="100"/>
        </p:scale>
        <p:origin x="-690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63636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Hydrated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Have students answer the 5 questions.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Zc2wE5dVx3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Week 5- Sun Protection!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The sun is very strong and has gives off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UV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rays.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503700" y="2192675"/>
            <a:ext cx="3174700" cy="273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Wear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sunscreen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to protect yourself from sun rays</a:t>
            </a:r>
          </a:p>
        </p:txBody>
      </p:sp>
      <p:pic>
        <p:nvPicPr>
          <p:cNvPr id="237" name="Shape 237"/>
          <p:cNvPicPr preferRelativeResize="0"/>
          <p:nvPr/>
        </p:nvPicPr>
        <p:blipFill rotWithShape="1">
          <a:blip r:embed="rId3"/>
          <a:srcRect l="-3290" t="3120" r="3289" b="-3119"/>
          <a:stretch/>
        </p:blipFill>
        <p:spPr>
          <a:xfrm>
            <a:off x="5306327" y="1867250"/>
            <a:ext cx="2415599" cy="32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Wear a hat and sunglasses!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Don’t look at the sun!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You could hurt your eyes!</a:t>
            </a:r>
          </a:p>
        </p:txBody>
      </p:sp>
      <p:pic>
        <p:nvPicPr>
          <p:cNvPr id="244" name="Shape 24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153500" y="2086950"/>
            <a:ext cx="4632851" cy="258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Stay in the shade if you feel hot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Stay </a:t>
            </a:r>
            <a:r>
              <a:rPr lang="en" u="sng">
                <a:latin typeface="Comic Sans MS"/>
                <a:ea typeface="Comic Sans MS"/>
                <a:cs typeface="Comic Sans MS"/>
                <a:sym typeface="Comic Sans MS"/>
              </a:rPr>
              <a:t>hydrated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</a:p>
        </p:txBody>
      </p:sp>
      <p:pic>
        <p:nvPicPr>
          <p:cNvPr id="251" name="Shape 25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65475" y="1911700"/>
            <a:ext cx="3301400" cy="315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Sun Safe Play Everyday!</a:t>
            </a:r>
          </a:p>
        </p:txBody>
      </p:sp>
      <p:sp>
        <p:nvSpPr>
          <p:cNvPr id="257" name="Shape 257">
            <a:hlinkClick r:id="rId3"/>
          </p:cNvPr>
          <p:cNvSpPr/>
          <p:nvPr/>
        </p:nvSpPr>
        <p:spPr>
          <a:xfrm>
            <a:off x="2376850" y="1402250"/>
            <a:ext cx="4572000" cy="3429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67</Words>
  <Application>Microsoft Office PowerPoint</Application>
  <PresentationFormat>On-screen Show (16:9)</PresentationFormat>
  <Paragraphs>11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biz</vt:lpstr>
      <vt:lpstr>Week 5- Sun Protection!</vt:lpstr>
      <vt:lpstr>PowerPoint Presentation</vt:lpstr>
      <vt:lpstr>PowerPoint Presentation</vt:lpstr>
      <vt:lpstr>PowerPoint Presentation</vt:lpstr>
      <vt:lpstr>Sun Safe Play Everyday!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2- Sun’s Effect on Earth’s Surface</dc:title>
  <dc:creator>CINDY</dc:creator>
  <cp:lastModifiedBy>CINDY</cp:lastModifiedBy>
  <cp:revision>4</cp:revision>
  <dcterms:modified xsi:type="dcterms:W3CDTF">2014-06-03T02:41:08Z</dcterms:modified>
</cp:coreProperties>
</file>