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33D3-9FA6-4B16-9DC4-6CF545251ABC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1197-0083-44CC-A39A-3350EC4C9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33D3-9FA6-4B16-9DC4-6CF545251ABC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1197-0083-44CC-A39A-3350EC4C9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33D3-9FA6-4B16-9DC4-6CF545251ABC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1197-0083-44CC-A39A-3350EC4C9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33D3-9FA6-4B16-9DC4-6CF545251ABC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1197-0083-44CC-A39A-3350EC4C9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33D3-9FA6-4B16-9DC4-6CF545251ABC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1197-0083-44CC-A39A-3350EC4C9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33D3-9FA6-4B16-9DC4-6CF545251ABC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1197-0083-44CC-A39A-3350EC4C9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33D3-9FA6-4B16-9DC4-6CF545251ABC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1197-0083-44CC-A39A-3350EC4C9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33D3-9FA6-4B16-9DC4-6CF545251ABC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1197-0083-44CC-A39A-3350EC4C9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33D3-9FA6-4B16-9DC4-6CF545251ABC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1197-0083-44CC-A39A-3350EC4C9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33D3-9FA6-4B16-9DC4-6CF545251ABC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1197-0083-44CC-A39A-3350EC4C9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33D3-9FA6-4B16-9DC4-6CF545251ABC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1197-0083-44CC-A39A-3350EC4C9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133D3-9FA6-4B16-9DC4-6CF545251ABC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51197-0083-44CC-A39A-3350EC4C90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Weather &amp; Climate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2954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Week 2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079" name="Picture 7" descr="http://content.mycutegraphics.com/graphics/spring/spring-su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212093"/>
            <a:ext cx="3962400" cy="5645907"/>
          </a:xfrm>
          <a:prstGeom prst="rect">
            <a:avLst/>
          </a:prstGeom>
          <a:noFill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4990547" cy="404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5.googleusercontent.com/ODBpb7cTJbCGZTKPlQPEd1xI3LMh8Gd9jeujCc9D4PXLRD8D9d9Fx4Td6WM7AF2nVgF-_YEVnu9-lArFzzDsybeGrAEVmOfSrs1FaJkSMPlxFx9beqLLL-iTcI9Hon5KvA5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2743200"/>
            <a:ext cx="922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6000" dirty="0" smtClean="0">
                <a:latin typeface="Comic Sans MS" pitchFamily="66" charset="0"/>
              </a:rPr>
              <a:t>Describe the weather!</a:t>
            </a:r>
            <a:endParaRPr lang="en-US" sz="6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lh4.googleusercontent.com/DUNhdQbH7BhO4Yg7OhfFnJy2wxavqtNaox-eyFJ-ufKFs1LKUTABv-FjzVZiAnKJFIN9dp1G64w-_rQ0UR62V9flC9jD2j1un8Awi_VCvFkD79ds3uVUcVtryvYNmLZ78fO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winte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821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loud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mic Sans MS" pitchFamily="66" charset="0"/>
              </a:rPr>
              <a:t>How to predict the weather?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32037"/>
            <a:ext cx="3352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dirty="0" smtClean="0">
                <a:latin typeface="Comic Sans MS" pitchFamily="66" charset="0"/>
              </a:rPr>
              <a:t>Temperature is a number </a:t>
            </a:r>
            <a:r>
              <a:rPr lang="en-US" dirty="0">
                <a:latin typeface="Comic Sans MS" pitchFamily="66" charset="0"/>
              </a:rPr>
              <a:t>that shows how HOT or COLD it is!</a:t>
            </a:r>
          </a:p>
        </p:txBody>
      </p:sp>
      <p:pic>
        <p:nvPicPr>
          <p:cNvPr id="18434" name="Picture 2" descr="https://lh5.googleusercontent.com/OXf9vSNeFEZ0k6YkmWeTeqLkWdhkUB61I8W85fQ4rQdLwEY2OVjCy9e5EImEkPANfbA6XzY-eRFNBrB2Nq3O4ZSa0y97Q3UwyfIax4eCx0_UhbxzsU7LOkxKkSQIltcv874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209800"/>
            <a:ext cx="4766733" cy="268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752600"/>
            <a:ext cx="4876800" cy="2971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dirty="0" smtClean="0">
                <a:latin typeface="Comic Sans MS" pitchFamily="66" charset="0"/>
              </a:rPr>
              <a:t>We use a thermometer to measure the temperature outside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9458" name="Picture 2" descr="https://lh6.googleusercontent.com/h3RCiOX-6xX3kdBlu5L1lDfand4LAia6Nk7V7cUDBKmhhb-LFH1jks6at40UY7IIMDtf0OfsCcPY3ruvstf2AClkxxM1OrhKxP2GqbYjCw5U42oLY0I1VV0ZJytEGelvrwP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3509041" cy="3457575"/>
          </a:xfrm>
          <a:prstGeom prst="rect">
            <a:avLst/>
          </a:prstGeom>
          <a:noFill/>
        </p:spPr>
      </p:pic>
      <p:pic>
        <p:nvPicPr>
          <p:cNvPr id="19460" name="Picture 4" descr="thermome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43947">
            <a:off x="6780476" y="3352800"/>
            <a:ext cx="1039549" cy="3209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40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Weather &amp; Climate</vt:lpstr>
      <vt:lpstr>Slide 2</vt:lpstr>
      <vt:lpstr>Slide 3</vt:lpstr>
      <vt:lpstr>Slide 4</vt:lpstr>
      <vt:lpstr>Slide 5</vt:lpstr>
      <vt:lpstr>How to predict the weather?</vt:lpstr>
      <vt:lpstr>Slide 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&amp; Climate</dc:title>
  <dc:creator>angels.love5@yahoo.com</dc:creator>
  <cp:lastModifiedBy>angels.love5@yahoo.com</cp:lastModifiedBy>
  <cp:revision>4</cp:revision>
  <dcterms:created xsi:type="dcterms:W3CDTF">2014-05-30T00:34:16Z</dcterms:created>
  <dcterms:modified xsi:type="dcterms:W3CDTF">2014-05-30T01:00:04Z</dcterms:modified>
</cp:coreProperties>
</file>