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60"/>
  </p:normalViewPr>
  <p:slideViewPr>
    <p:cSldViewPr>
      <p:cViewPr varScale="1">
        <p:scale>
          <a:sx n="74" d="100"/>
          <a:sy n="74" d="100"/>
        </p:scale>
        <p:origin x="-1104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48B9-7C9A-47C0-9ED9-4F4E7AE86E9A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DDAF-4FFC-47C8-834D-18D3F5674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022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48B9-7C9A-47C0-9ED9-4F4E7AE86E9A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DDAF-4FFC-47C8-834D-18D3F5674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434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48B9-7C9A-47C0-9ED9-4F4E7AE86E9A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DDAF-4FFC-47C8-834D-18D3F5674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63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48B9-7C9A-47C0-9ED9-4F4E7AE86E9A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DDAF-4FFC-47C8-834D-18D3F5674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18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48B9-7C9A-47C0-9ED9-4F4E7AE86E9A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DDAF-4FFC-47C8-834D-18D3F5674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2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48B9-7C9A-47C0-9ED9-4F4E7AE86E9A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DDAF-4FFC-47C8-834D-18D3F5674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84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48B9-7C9A-47C0-9ED9-4F4E7AE86E9A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DDAF-4FFC-47C8-834D-18D3F5674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16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48B9-7C9A-47C0-9ED9-4F4E7AE86E9A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DDAF-4FFC-47C8-834D-18D3F5674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926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48B9-7C9A-47C0-9ED9-4F4E7AE86E9A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DDAF-4FFC-47C8-834D-18D3F5674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93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48B9-7C9A-47C0-9ED9-4F4E7AE86E9A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DDAF-4FFC-47C8-834D-18D3F5674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06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48B9-7C9A-47C0-9ED9-4F4E7AE86E9A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DDAF-4FFC-47C8-834D-18D3F5674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05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948B9-7C9A-47C0-9ED9-4F4E7AE86E9A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EDDAF-4FFC-47C8-834D-18D3F5674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9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Callout 6"/>
          <p:cNvSpPr/>
          <p:nvPr/>
        </p:nvSpPr>
        <p:spPr>
          <a:xfrm>
            <a:off x="2706307" y="2027862"/>
            <a:ext cx="3067050" cy="179643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372657" y="-215067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Cellular Respiration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6859" y="793293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What is Cellular Respiration?</a:t>
            </a:r>
          </a:p>
          <a:p>
            <a:pPr algn="ctr"/>
            <a:r>
              <a:rPr lang="en-US" dirty="0" smtClean="0"/>
              <a:t>Cellular respiration </a:t>
            </a:r>
            <a:r>
              <a:rPr lang="en-US" smtClean="0"/>
              <a:t>is </a:t>
            </a:r>
            <a:r>
              <a:rPr lang="en-US" smtClean="0"/>
              <a:t>what</a:t>
            </a:r>
            <a:r>
              <a:rPr lang="en-US" dirty="0"/>
              <a:t> </a:t>
            </a:r>
            <a:r>
              <a:rPr lang="en-US" u="sng" dirty="0" smtClean="0"/>
              <a:t>cells</a:t>
            </a:r>
            <a:r>
              <a:rPr lang="en-US" dirty="0"/>
              <a:t> </a:t>
            </a:r>
            <a:r>
              <a:rPr lang="en-US" dirty="0" smtClean="0"/>
              <a:t>do </a:t>
            </a:r>
            <a:r>
              <a:rPr lang="en-US" dirty="0"/>
              <a:t>to </a:t>
            </a:r>
            <a:r>
              <a:rPr lang="en-US" dirty="0" smtClean="0"/>
              <a:t>make energy. </a:t>
            </a:r>
            <a:endParaRPr lang="en-US" dirty="0"/>
          </a:p>
        </p:txBody>
      </p:sp>
      <p:pic>
        <p:nvPicPr>
          <p:cNvPr id="1028" name="Picture 4" descr="http://www.clker.com/cliparts/i/v/w/Q/G/X/standing-kid-cartoon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200" y="4305609"/>
            <a:ext cx="1314450" cy="241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111525" y="2184920"/>
            <a:ext cx="2209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Did you know?</a:t>
            </a:r>
          </a:p>
          <a:p>
            <a:pPr algn="ctr"/>
            <a:r>
              <a:rPr lang="en-US" dirty="0" smtClean="0"/>
              <a:t>Cellular Respiration happens in all forms of life, including us as well!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5328" y="4108965"/>
            <a:ext cx="1901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Food/ glucose</a:t>
            </a:r>
            <a:endParaRPr lang="en-US" b="1" dirty="0"/>
          </a:p>
        </p:txBody>
      </p:sp>
      <p:pic>
        <p:nvPicPr>
          <p:cNvPr id="1030" name="Picture 6" descr="http://askgeorgie.com/wp-content/uploads/2012/11/bana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5756" y="2364298"/>
            <a:ext cx="2367031" cy="1779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27844" y="5502316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_________</a:t>
            </a:r>
            <a:endParaRPr lang="en-US" b="1" dirty="0" smtClean="0"/>
          </a:p>
          <a:p>
            <a:r>
              <a:rPr lang="en-US" dirty="0" smtClean="0"/>
              <a:t>The air we breath in</a:t>
            </a:r>
          </a:p>
        </p:txBody>
      </p:sp>
      <p:sp>
        <p:nvSpPr>
          <p:cNvPr id="13" name="Right Arrow 12"/>
          <p:cNvSpPr/>
          <p:nvPr/>
        </p:nvSpPr>
        <p:spPr>
          <a:xfrm rot="1195461">
            <a:off x="2286015" y="3981573"/>
            <a:ext cx="1192007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20780690">
            <a:off x="2161530" y="5352557"/>
            <a:ext cx="1265497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9844134">
            <a:off x="5037669" y="3331504"/>
            <a:ext cx="1278599" cy="675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20732602">
            <a:off x="5037505" y="4454812"/>
            <a:ext cx="1377340" cy="6786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171326">
            <a:off x="5125370" y="5467352"/>
            <a:ext cx="1103196" cy="6086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373583" y="3332060"/>
            <a:ext cx="2134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________________</a:t>
            </a:r>
            <a:endParaRPr lang="en-US" b="1" dirty="0"/>
          </a:p>
        </p:txBody>
      </p:sp>
      <p:pic>
        <p:nvPicPr>
          <p:cNvPr id="1032" name="Picture 8" descr="https://encrypted-tbn0.gstatic.com/images?q=tbn:ANd9GcQINtOVVVX3lKNmwukhQPEIsQ3LaseLSZSOccde-WFYI7BAj-N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248" y="2127815"/>
            <a:ext cx="1994750" cy="1243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6516710" y="4108965"/>
            <a:ext cx="21346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______________</a:t>
            </a:r>
            <a:endParaRPr lang="en-US" b="1" dirty="0" smtClean="0"/>
          </a:p>
          <a:p>
            <a:r>
              <a:rPr lang="en-US" dirty="0" smtClean="0"/>
              <a:t>The air we breath out</a:t>
            </a:r>
            <a:r>
              <a:rPr lang="en-US" b="1" dirty="0" smtClean="0"/>
              <a:t> </a:t>
            </a:r>
            <a:endParaRPr lang="en-US" b="1" dirty="0"/>
          </a:p>
        </p:txBody>
      </p:sp>
      <p:pic>
        <p:nvPicPr>
          <p:cNvPr id="1034" name="Picture 10" descr="http://www.howtolearn.com/HTL/media/energy-booster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261" y="5304900"/>
            <a:ext cx="1863530" cy="1123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6530662" y="6341739"/>
            <a:ext cx="1994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Energy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84193" y="1684395"/>
            <a:ext cx="3932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Directions: Fill in the blank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15025" y="131356"/>
            <a:ext cx="1949918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Word Bank</a:t>
            </a:r>
          </a:p>
          <a:p>
            <a:pPr algn="ctr"/>
            <a:r>
              <a:rPr lang="en-US" dirty="0" smtClean="0"/>
              <a:t>Oxygen </a:t>
            </a:r>
          </a:p>
          <a:p>
            <a:pPr algn="ctr"/>
            <a:r>
              <a:rPr lang="en-US" dirty="0" smtClean="0"/>
              <a:t>Water</a:t>
            </a:r>
          </a:p>
          <a:p>
            <a:pPr algn="ctr"/>
            <a:r>
              <a:rPr lang="en-US" dirty="0" smtClean="0"/>
              <a:t>Carbon Dioxide</a:t>
            </a:r>
          </a:p>
          <a:p>
            <a:pPr algn="ctr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49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58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Cellular Respiration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Cellular Respiration</dc:title>
  <dc:creator>Melanie</dc:creator>
  <cp:lastModifiedBy>Melanie</cp:lastModifiedBy>
  <cp:revision>7</cp:revision>
  <dcterms:created xsi:type="dcterms:W3CDTF">2014-05-13T05:42:34Z</dcterms:created>
  <dcterms:modified xsi:type="dcterms:W3CDTF">2014-05-15T05:50:44Z</dcterms:modified>
</cp:coreProperties>
</file>