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557CD-F61C-4F25-B86C-19084094AAF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0D1DF-9174-4550-8570-BBA5A97C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5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http://www.acgc.ca/09/images/file/developmentinabox/G3-CHFdeforest.pdf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0D1DF-9174-4550-8570-BBA5A97C5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9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2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6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8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9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5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1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7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0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1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2CEE6-7AE2-4255-9CD2-6991D67E9A54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DC319-20E0-4312-91CB-437C786F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34883" y="2057400"/>
            <a:ext cx="2830289" cy="24383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Deforestation: </a:t>
            </a:r>
          </a:p>
          <a:p>
            <a:r>
              <a:rPr lang="en-US" dirty="0" smtClean="0"/>
              <a:t>What is deforestation?</a:t>
            </a:r>
          </a:p>
          <a:p>
            <a:r>
              <a:rPr lang="en-US" b="1" dirty="0" smtClean="0"/>
              <a:t>Deforestation is the clearing of trees in rainforests.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56210" y="2057400"/>
            <a:ext cx="1930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Deforestation </a:t>
            </a:r>
            <a:endParaRPr lang="en-US" sz="2000" b="1" dirty="0"/>
          </a:p>
        </p:txBody>
      </p:sp>
      <p:pic>
        <p:nvPicPr>
          <p:cNvPr id="1026" name="Picture 2" descr="http://www.xikmo.com/en/wp-content/uploads/2012/11/deforest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32" y="2411707"/>
            <a:ext cx="2590747" cy="1943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54290" y="4766284"/>
            <a:ext cx="2191477" cy="203056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____________</a:t>
            </a:r>
            <a:endParaRPr lang="en-US" dirty="0"/>
          </a:p>
        </p:txBody>
      </p:sp>
      <p:pic>
        <p:nvPicPr>
          <p:cNvPr id="1028" name="Picture 4" descr="http://nataliecarragher.blog.ryerson.ca/files/2012/10/ImpactfulBea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94" b="47115"/>
          <a:stretch/>
        </p:blipFill>
        <p:spPr bwMode="auto">
          <a:xfrm>
            <a:off x="3502894" y="4839557"/>
            <a:ext cx="1920025" cy="128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234828" y="4621369"/>
            <a:ext cx="2362200" cy="214865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Floods and droughts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30326" y="1988536"/>
            <a:ext cx="2362200" cy="227132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Wood used for </a:t>
            </a:r>
          </a:p>
          <a:p>
            <a:pPr algn="ctr"/>
            <a:r>
              <a:rPr lang="en-US" dirty="0" smtClean="0"/>
              <a:t>building supplies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9296" y="2067059"/>
            <a:ext cx="2362200" cy="228770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Wood used for </a:t>
            </a:r>
          </a:p>
          <a:p>
            <a:pPr algn="ctr"/>
            <a:r>
              <a:rPr lang="en-US" dirty="0" smtClean="0"/>
              <a:t>___________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16417" y="4648200"/>
            <a:ext cx="2362200" cy="214865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Land cleared for </a:t>
            </a:r>
          </a:p>
          <a:p>
            <a:pPr algn="ctr"/>
            <a:r>
              <a:rPr lang="en-US" dirty="0" smtClean="0"/>
              <a:t>__________</a:t>
            </a:r>
            <a:endParaRPr lang="en-US" dirty="0"/>
          </a:p>
        </p:txBody>
      </p:sp>
      <p:pic>
        <p:nvPicPr>
          <p:cNvPr id="1030" name="Picture 6" descr="http://ak5.picdn.net/shutterstock/videos/4205638/preview/stock-footage-aerial-view-agricultural-farming-land-growing-fruit-and-vegetable-crops-in-tropical-climat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17" y="4766284"/>
            <a:ext cx="1905000" cy="138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hedon.info/imgs/BeninMudStov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17" y="2210994"/>
            <a:ext cx="1981200" cy="136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ages.younghouselove.com.s3.amazonaws.com/2011/09/Counter-Wood-Suppli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828" y="2134271"/>
            <a:ext cx="2141148" cy="143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.livescience.com/images/i/000/025/737/i02/drought-weather.jpg?133277608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311" y="4726114"/>
            <a:ext cx="2211520" cy="151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>
            <a:stCxn id="15" idx="3"/>
            <a:endCxn id="9" idx="1"/>
          </p:cNvCxnSpPr>
          <p:nvPr/>
        </p:nvCxnSpPr>
        <p:spPr>
          <a:xfrm>
            <a:off x="2791496" y="3210914"/>
            <a:ext cx="243387" cy="65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3"/>
          </p:cNvCxnSpPr>
          <p:nvPr/>
        </p:nvCxnSpPr>
        <p:spPr>
          <a:xfrm flipV="1">
            <a:off x="2778617" y="4495800"/>
            <a:ext cx="575673" cy="1226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0"/>
            <a:endCxn id="9" idx="2"/>
          </p:cNvCxnSpPr>
          <p:nvPr/>
        </p:nvCxnSpPr>
        <p:spPr>
          <a:xfrm flipH="1" flipV="1">
            <a:off x="4450028" y="4495799"/>
            <a:ext cx="1" cy="27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0"/>
          </p:cNvCxnSpPr>
          <p:nvPr/>
        </p:nvCxnSpPr>
        <p:spPr>
          <a:xfrm flipH="1" flipV="1">
            <a:off x="5865172" y="4259863"/>
            <a:ext cx="1550756" cy="361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  <a:endCxn id="14" idx="1"/>
          </p:cNvCxnSpPr>
          <p:nvPr/>
        </p:nvCxnSpPr>
        <p:spPr>
          <a:xfrm flipV="1">
            <a:off x="5865172" y="3124200"/>
            <a:ext cx="265154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89707" y="1486881"/>
            <a:ext cx="2689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Fill in the blanks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34885" y="349876"/>
            <a:ext cx="314103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	Word Bank</a:t>
            </a:r>
          </a:p>
          <a:p>
            <a:pPr algn="ctr"/>
            <a:r>
              <a:rPr lang="en-US" sz="1600" dirty="0" smtClean="0"/>
              <a:t>Farming</a:t>
            </a:r>
          </a:p>
          <a:p>
            <a:pPr algn="ctr"/>
            <a:r>
              <a:rPr lang="en-US" sz="1600" dirty="0" smtClean="0"/>
              <a:t>Animals</a:t>
            </a:r>
          </a:p>
          <a:p>
            <a:pPr algn="ctr"/>
            <a:r>
              <a:rPr lang="en-US" sz="1600" dirty="0" smtClean="0"/>
              <a:t>Cooking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9090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</Words>
  <Application>Microsoft Office PowerPoint</Application>
  <PresentationFormat>On-screen Show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5</cp:revision>
  <dcterms:created xsi:type="dcterms:W3CDTF">2014-05-13T07:40:26Z</dcterms:created>
  <dcterms:modified xsi:type="dcterms:W3CDTF">2014-05-15T05:42:58Z</dcterms:modified>
</cp:coreProperties>
</file>