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8"/>
  </p:notesMasterIdLst>
  <p:sldIdLst>
    <p:sldId id="282" r:id="rId2"/>
    <p:sldId id="283" r:id="rId3"/>
    <p:sldId id="284" r:id="rId4"/>
    <p:sldId id="285" r:id="rId5"/>
    <p:sldId id="286" r:id="rId6"/>
    <p:sldId id="287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96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720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begin the Butterfly habitat lab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Ask “who lives in this habitat?” Name another example of a habitat and what lives in it.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459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>
                <a:solidFill>
                  <a:srgbClr val="FF00FF"/>
                </a:solidFill>
                <a:latin typeface="Indie Flower"/>
                <a:ea typeface="Indie Flower"/>
                <a:cs typeface="Indie Flower"/>
                <a:sym typeface="Indie Flower"/>
              </a:rPr>
              <a:t>now you can make your own habitat!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762000" y="586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Habitat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676400" y="12763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home of an animal, plant, or organism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Habitat Alteration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819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change in pollution from pollution or overcrowding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Pollution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any substance that has a harmful or poisonous effect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Effects of habitat alteration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animals have to migrate to different places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TRASH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962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anything that is considered waste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Macintosh PowerPoint</Application>
  <PresentationFormat>On-screen Show (16:9)</PresentationFormat>
  <Paragraphs>13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simple-light</vt:lpstr>
      <vt:lpstr>now you can make your own habitat!</vt:lpstr>
      <vt:lpstr>Habitat</vt:lpstr>
      <vt:lpstr>Habitat Alteration</vt:lpstr>
      <vt:lpstr>Pollution</vt:lpstr>
      <vt:lpstr>Effects of habitat alteration</vt:lpstr>
      <vt:lpstr>TRASH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you can make your own habitat!</dc:title>
  <cp:lastModifiedBy>Cavin Tan</cp:lastModifiedBy>
  <cp:revision>1</cp:revision>
  <dcterms:modified xsi:type="dcterms:W3CDTF">2014-06-05T05:53:20Z</dcterms:modified>
</cp:coreProperties>
</file>