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"/>
  </p:notesMasterIdLst>
  <p:sldIdLst>
    <p:sldId id="273" r:id="rId2"/>
    <p:sldId id="274" r:id="rId3"/>
    <p:sldId id="275" r:id="rId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33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7204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 the wild, many animals compete for food.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competition - two or more species fighting over the same resource, usually ending up with one winner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   could be for for food, for mating,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predators - animal that feeds on another animals for food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usually the large, dangerous animals.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</a:t>
            </a:r>
            <a:r>
              <a:rPr lang="en" i="1">
                <a:solidFill>
                  <a:schemeClr val="dk1"/>
                </a:solidFill>
              </a:rPr>
              <a:t>(ex. lion)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prey - animal caught for food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usually weaker and more defenseless.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</a:t>
            </a:r>
            <a:r>
              <a:rPr lang="en" i="1">
                <a:solidFill>
                  <a:schemeClr val="dk1"/>
                </a:solidFill>
              </a:rPr>
              <a:t>(ex. lion’s prey: deer. other are mice, fish, bunnies, squirrels, etc.)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 order to compete and survive, over generations animals began developing adaptation skills.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camouflage - defense mechanism where organisms blend in with their environment.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   </a:t>
            </a:r>
            <a:r>
              <a:rPr lang="en" i="1">
                <a:solidFill>
                  <a:schemeClr val="dk1"/>
                </a:solidFill>
              </a:rPr>
              <a:t>(ex. iguana)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mimicry - resemblance of one organism to another or to natural objects among which it lives that secures it a selective advantage (as protection from predation)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this could be through the because one is poisonous, and the other is not. Or it could be through the look of a larger, scarier animal.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</a:t>
            </a:r>
            <a:r>
              <a:rPr lang="en" i="1">
                <a:solidFill>
                  <a:schemeClr val="dk1"/>
                </a:solidFill>
              </a:rPr>
              <a:t>(ex. Monarch butterfly and Viceroy butterfly).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With the environment constantly changing, there’s a possibility that extinction or extirpation might occur.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extinction - when a species of animals die out worldwide because they can’t adapt well to the changing environment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99% of the species that lived before are now extinct.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</a:t>
            </a:r>
            <a:r>
              <a:rPr lang="en" i="1">
                <a:solidFill>
                  <a:schemeClr val="dk1"/>
                </a:solidFill>
              </a:rPr>
              <a:t>(ex. Wooly Mammoth, dodo bird)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extirpation - when a species of animals die out in a certain region/place because they can’t adapt well to the changing environment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“local extinction”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               </a:t>
            </a:r>
            <a:r>
              <a:rPr lang="en" i="1">
                <a:solidFill>
                  <a:schemeClr val="dk1"/>
                </a:solidFill>
              </a:rPr>
              <a:t>(ex. California condor.)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Font typeface="Comic Sans MS"/>
              <a:buNone/>
              <a:defRPr sz="36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lt2"/>
              </a:buClr>
              <a:buSzPct val="100000"/>
              <a:buFont typeface="Comic Sans MS"/>
              <a:defRPr sz="3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rtl="0">
              <a:spcBef>
                <a:spcPts val="480"/>
              </a:spcBef>
              <a:buClr>
                <a:schemeClr val="lt2"/>
              </a:buClr>
              <a:buSzPct val="100000"/>
              <a:buFont typeface="Comic Sans MS"/>
              <a:defRPr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480"/>
              </a:spcBef>
              <a:buClr>
                <a:schemeClr val="lt2"/>
              </a:buClr>
              <a:buSzPct val="100000"/>
              <a:buFont typeface="Comic Sans MS"/>
              <a:defRPr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360"/>
              </a:spcBef>
              <a:buClr>
                <a:schemeClr val="lt2"/>
              </a:buClr>
              <a:buSzPct val="100000"/>
              <a:buFont typeface="Comic Sans MS"/>
              <a:defRPr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27550" y="4300100"/>
            <a:ext cx="8029199" cy="75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>
                <a:solidFill>
                  <a:schemeClr val="accent6"/>
                </a:solidFill>
              </a:rPr>
              <a:t>Competition -</a:t>
            </a:r>
            <a:r>
              <a:rPr lang="en" sz="2700"/>
              <a:t> animals fighting over resources.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Competing For Food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27350" y="3723075"/>
            <a:ext cx="7659398" cy="726724"/>
          </a:xfrm>
          <a:prstGeom prst="rect">
            <a:avLst/>
          </a:prstGeom>
        </p:spPr>
      </p:pic>
      <p:cxnSp>
        <p:nvCxnSpPr>
          <p:cNvPr id="212" name="Shape 212"/>
          <p:cNvCxnSpPr/>
          <p:nvPr/>
        </p:nvCxnSpPr>
        <p:spPr>
          <a:xfrm>
            <a:off x="4934950" y="1280475"/>
            <a:ext cx="14400" cy="2323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3" name="Shape 213"/>
          <p:cNvSpPr txBox="1"/>
          <p:nvPr/>
        </p:nvSpPr>
        <p:spPr>
          <a:xfrm>
            <a:off x="6891575" y="1316450"/>
            <a:ext cx="1927799" cy="175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1245950" y="1316450"/>
            <a:ext cx="3824100" cy="23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Predator </a:t>
            </a:r>
          </a:p>
          <a:p>
            <a:pPr lvl="0" algn="ctr" rtl="0">
              <a:spcBef>
                <a:spcPts val="600"/>
              </a:spcBef>
              <a:buNone/>
            </a:pPr>
            <a:endParaRPr sz="2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600"/>
              </a:spcBef>
              <a:buNone/>
            </a:pPr>
            <a:endParaRPr sz="2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600"/>
              </a:spcBef>
              <a:buNone/>
            </a:pPr>
            <a:endParaRPr sz="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animal that feeds on another animal for food.</a:t>
            </a:r>
          </a:p>
          <a:p>
            <a:pPr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132975" y="1316450"/>
            <a:ext cx="3864900" cy="23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Prey</a:t>
            </a:r>
          </a:p>
          <a:p>
            <a:pPr lvl="0" algn="ctr" rtl="0">
              <a:spcBef>
                <a:spcPts val="600"/>
              </a:spcBef>
              <a:buNone/>
            </a:pPr>
            <a:endParaRPr sz="2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animal that is being fed upon.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/>
          <a:srcRect l="6177" r="6203"/>
          <a:stretch/>
        </p:blipFill>
        <p:spPr>
          <a:xfrm>
            <a:off x="1374975" y="1904525"/>
            <a:ext cx="1507575" cy="1075399"/>
          </a:xfrm>
          <a:prstGeom prst="rect">
            <a:avLst/>
          </a:prstGeom>
        </p:spPr>
      </p:pic>
      <p:pic>
        <p:nvPicPr>
          <p:cNvPr id="217" name="Shape 217"/>
          <p:cNvPicPr preferRelativeResize="0"/>
          <p:nvPr/>
        </p:nvPicPr>
        <p:blipFill rotWithShape="1">
          <a:blip r:embed="rId5"/>
          <a:srcRect l="3586"/>
          <a:stretch/>
        </p:blipFill>
        <p:spPr>
          <a:xfrm>
            <a:off x="3063100" y="1904525"/>
            <a:ext cx="1453549" cy="1075400"/>
          </a:xfrm>
          <a:prstGeom prst="rect">
            <a:avLst/>
          </a:prstGeom>
        </p:spPr>
      </p:pic>
      <p:pic>
        <p:nvPicPr>
          <p:cNvPr id="218" name="Shape 21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296450" y="1884374"/>
            <a:ext cx="1720655" cy="1075399"/>
          </a:xfrm>
          <a:prstGeom prst="rect">
            <a:avLst/>
          </a:prstGeom>
        </p:spPr>
      </p:pic>
      <p:pic>
        <p:nvPicPr>
          <p:cNvPr id="219" name="Shape 21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207625" y="1904525"/>
            <a:ext cx="1611749" cy="1075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Camouflage 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when organisms blend in with their environment.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Adaptation Skills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82695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Mimicry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when one animal resembles another for protection. 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07350" y="2086237"/>
            <a:ext cx="1830103" cy="1123425"/>
          </a:xfrm>
          <a:prstGeom prst="rect">
            <a:avLst/>
          </a:prstGeom>
        </p:spPr>
      </p:pic>
      <p:pic>
        <p:nvPicPr>
          <p:cNvPr id="228" name="Shape 2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11200" y="2028787"/>
            <a:ext cx="1651149" cy="1238350"/>
          </a:xfrm>
          <a:prstGeom prst="rect">
            <a:avLst/>
          </a:prstGeom>
        </p:spPr>
      </p:pic>
      <p:pic>
        <p:nvPicPr>
          <p:cNvPr id="229" name="Shape 22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26950" y="3343350"/>
            <a:ext cx="2035099" cy="1671324"/>
          </a:xfrm>
          <a:prstGeom prst="rect">
            <a:avLst/>
          </a:prstGeom>
        </p:spPr>
      </p:pic>
      <p:pic>
        <p:nvPicPr>
          <p:cNvPr id="230" name="Shape 23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20225" y="3590175"/>
            <a:ext cx="1766524" cy="11776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Extinction -</a:t>
            </a:r>
            <a:r>
              <a:rPr lang="en"/>
              <a:t> when a species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     dies out around the world.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                     Extirpation -</a:t>
            </a:r>
            <a:r>
              <a:rPr lang="en"/>
              <a:t> when a species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                         dies out in a certain area.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Loss of Species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25637" y="1352087"/>
            <a:ext cx="2157674" cy="2253574"/>
          </a:xfrm>
          <a:prstGeom prst="rect">
            <a:avLst/>
          </a:prstGeom>
        </p:spPr>
      </p:pic>
      <p:pic>
        <p:nvPicPr>
          <p:cNvPr id="238" name="Shape 2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4950" y="2746025"/>
            <a:ext cx="2157674" cy="2253578"/>
          </a:xfrm>
          <a:prstGeom prst="rect">
            <a:avLst/>
          </a:prstGeom>
        </p:spPr>
      </p:pic>
      <p:sp>
        <p:nvSpPr>
          <p:cNvPr id="239" name="Shape 239"/>
          <p:cNvSpPr/>
          <p:nvPr/>
        </p:nvSpPr>
        <p:spPr>
          <a:xfrm>
            <a:off x="7255600" y="2365050"/>
            <a:ext cx="424799" cy="413399"/>
          </a:xfrm>
          <a:prstGeom prst="mathMultiply">
            <a:avLst>
              <a:gd name="adj1" fmla="val 23520"/>
            </a:avLst>
          </a:prstGeom>
          <a:solidFill>
            <a:srgbClr val="980000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680400" y="2195250"/>
            <a:ext cx="356399" cy="314999"/>
          </a:xfrm>
          <a:prstGeom prst="mathMultiply">
            <a:avLst>
              <a:gd name="adj1" fmla="val 23520"/>
            </a:avLst>
          </a:prstGeom>
          <a:solidFill>
            <a:srgbClr val="980000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409000" y="1814325"/>
            <a:ext cx="424799" cy="413399"/>
          </a:xfrm>
          <a:prstGeom prst="mathMultiply">
            <a:avLst>
              <a:gd name="adj1" fmla="val 23520"/>
            </a:avLst>
          </a:prstGeom>
          <a:solidFill>
            <a:srgbClr val="980000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912475" y="1920750"/>
            <a:ext cx="290399" cy="274499"/>
          </a:xfrm>
          <a:prstGeom prst="mathMultiply">
            <a:avLst>
              <a:gd name="adj1" fmla="val 23520"/>
            </a:avLst>
          </a:prstGeom>
          <a:solidFill>
            <a:srgbClr val="980000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821275" y="3699375"/>
            <a:ext cx="424799" cy="413399"/>
          </a:xfrm>
          <a:prstGeom prst="mathMultiply">
            <a:avLst>
              <a:gd name="adj1" fmla="val 23520"/>
            </a:avLst>
          </a:prstGeom>
          <a:solidFill>
            <a:srgbClr val="980000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Macintosh PowerPoint</Application>
  <PresentationFormat>On-screen Show (16:9)</PresentationFormat>
  <Paragraphs>50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Competing For Food</vt:lpstr>
      <vt:lpstr>Adaptation Skills</vt:lpstr>
      <vt:lpstr>Loss of Species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For Food</dc:title>
  <cp:lastModifiedBy>Ron Gur</cp:lastModifiedBy>
  <cp:revision>1</cp:revision>
  <dcterms:modified xsi:type="dcterms:W3CDTF">2014-06-04T19:02:37Z</dcterms:modified>
</cp:coreProperties>
</file>