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6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9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1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4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48B3-6797-44E6-97E8-30BEDB31574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8A1B5-62F9-4E5A-8F9B-308A30EE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Web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088" y="1490663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Keystone species</a:t>
            </a:r>
            <a:r>
              <a:rPr lang="en-US" dirty="0" smtClean="0"/>
              <a:t>: important species in an environment </a:t>
            </a:r>
          </a:p>
          <a:p>
            <a:r>
              <a:rPr lang="en-US" dirty="0" smtClean="0"/>
              <a:t>Without keystone species the area they live in will change </a:t>
            </a:r>
          </a:p>
          <a:p>
            <a:r>
              <a:rPr lang="en-US" dirty="0" smtClean="0"/>
              <a:t>Ex: alligators, lions, and bees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4057649"/>
            <a:ext cx="4643438" cy="1871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161" y="670719"/>
            <a:ext cx="3705003" cy="510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Help!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forest is home to a lot of animals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can help save them by not cutting down trees from the forest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 called </a:t>
            </a:r>
            <a:r>
              <a:rPr lang="en-US" dirty="0" smtClean="0">
                <a:solidFill>
                  <a:srgbClr val="7030A0"/>
                </a:solidFill>
              </a:rPr>
              <a:t>deforestation</a:t>
            </a:r>
            <a:r>
              <a:rPr lang="en-US" dirty="0" smtClean="0">
                <a:solidFill>
                  <a:schemeClr val="bg1"/>
                </a:solidFill>
              </a:rPr>
              <a:t> when we cut down the forest trees!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Food Chain 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Food Chain</a:t>
            </a:r>
            <a:r>
              <a:rPr lang="en-US" sz="2800" dirty="0" smtClean="0"/>
              <a:t>: process in which every animal/plant depends on another for food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288" y="457200"/>
            <a:ext cx="3620321" cy="2370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841" y="3328987"/>
            <a:ext cx="2843213" cy="3094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4" y="4706362"/>
            <a:ext cx="5715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9800" y="1461399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Herbivore</a:t>
            </a:r>
            <a:r>
              <a:rPr lang="en-US" dirty="0" smtClean="0"/>
              <a:t>: an animal that only eats plants</a:t>
            </a:r>
          </a:p>
          <a:p>
            <a:r>
              <a:rPr lang="en-US" dirty="0" smtClean="0"/>
              <a:t>Ex: bunnies, deer, and sheep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2" y="3303692"/>
            <a:ext cx="4905885" cy="2747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082" y="3303693"/>
            <a:ext cx="2924794" cy="288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082" y="242887"/>
            <a:ext cx="2547939" cy="267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13" y="1062038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Carnivore</a:t>
            </a:r>
            <a:r>
              <a:rPr lang="en-US" dirty="0" smtClean="0"/>
              <a:t>: An animal that only eats meat </a:t>
            </a:r>
          </a:p>
          <a:p>
            <a:r>
              <a:rPr lang="en-US" dirty="0" smtClean="0"/>
              <a:t>Ex: lions, leopards, and foxes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8" y="3296444"/>
            <a:ext cx="3543300" cy="2900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3229758"/>
            <a:ext cx="3186113" cy="303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88" y="480220"/>
            <a:ext cx="3197535" cy="21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663" y="1276350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Omnivore</a:t>
            </a:r>
            <a:r>
              <a:rPr lang="en-US" dirty="0" smtClean="0"/>
              <a:t>: an animal that eats both plants and meat </a:t>
            </a:r>
          </a:p>
          <a:p>
            <a:r>
              <a:rPr lang="en-US" dirty="0" smtClean="0"/>
              <a:t>Ex: Humans, bears, mice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3262313"/>
            <a:ext cx="4457584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3" y="3262313"/>
            <a:ext cx="4210051" cy="2590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398" y="380999"/>
            <a:ext cx="3695702" cy="24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663" y="1490662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Autotrophs</a:t>
            </a:r>
            <a:r>
              <a:rPr lang="en-US" dirty="0" smtClean="0"/>
              <a:t>: organism that makes its own food </a:t>
            </a:r>
          </a:p>
          <a:p>
            <a:r>
              <a:rPr lang="en-US" dirty="0" smtClean="0"/>
              <a:t>Making their own food is called photosynthesis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490662"/>
            <a:ext cx="5235066" cy="3515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6" y="3593950"/>
            <a:ext cx="2143127" cy="27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7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is where plants make their own food</a:t>
            </a:r>
          </a:p>
          <a:p>
            <a:r>
              <a:rPr lang="en-US" dirty="0" smtClean="0"/>
              <a:t>This gives the plants energy to survive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1" y="2432845"/>
            <a:ext cx="2795577" cy="38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1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363" y="1433513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Heterotrophs</a:t>
            </a:r>
            <a:r>
              <a:rPr lang="en-US" dirty="0" smtClean="0"/>
              <a:t>: they get energy through the food they eat such as plants and animals!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3148012"/>
            <a:ext cx="9672637" cy="31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388" y="1190625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Decomposers: </a:t>
            </a:r>
            <a:r>
              <a:rPr lang="en-US" dirty="0" smtClean="0"/>
              <a:t>organisms that break down dead things </a:t>
            </a:r>
            <a:endParaRPr lang="en-US" dirty="0"/>
          </a:p>
          <a:p>
            <a:r>
              <a:rPr lang="en-US" dirty="0" smtClean="0"/>
              <a:t>Ex: Molds, worms, and flies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62" y="1381124"/>
            <a:ext cx="4109627" cy="3948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8" y="3090862"/>
            <a:ext cx="4095751" cy="30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191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Food Web </vt:lpstr>
      <vt:lpstr>Food Chain </vt:lpstr>
      <vt:lpstr>PowerPoint Presentation</vt:lpstr>
      <vt:lpstr>PowerPoint Presentation</vt:lpstr>
      <vt:lpstr>PowerPoint Presentation</vt:lpstr>
      <vt:lpstr>PowerPoint Presentation</vt:lpstr>
      <vt:lpstr>Photosynthesis</vt:lpstr>
      <vt:lpstr>PowerPoint Presentation</vt:lpstr>
      <vt:lpstr>PowerPoint Presentation</vt:lpstr>
      <vt:lpstr>PowerPoint Presentation</vt:lpstr>
      <vt:lpstr>Help!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Web</dc:title>
  <dc:creator>casey</dc:creator>
  <cp:lastModifiedBy>casey</cp:lastModifiedBy>
  <cp:revision>9</cp:revision>
  <dcterms:created xsi:type="dcterms:W3CDTF">2014-05-16T03:56:59Z</dcterms:created>
  <dcterms:modified xsi:type="dcterms:W3CDTF">2014-05-16T05:00:38Z</dcterms:modified>
</cp:coreProperties>
</file>