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57" r:id="rId6"/>
    <p:sldId id="258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5E45-02E8-4F42-8C9D-6456C972F0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85FB-4EB6-41F2-A490-2FD46127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8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5E45-02E8-4F42-8C9D-6456C972F0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85FB-4EB6-41F2-A490-2FD46127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5E45-02E8-4F42-8C9D-6456C972F0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85FB-4EB6-41F2-A490-2FD46127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5E45-02E8-4F42-8C9D-6456C972F0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85FB-4EB6-41F2-A490-2FD46127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5E45-02E8-4F42-8C9D-6456C972F0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85FB-4EB6-41F2-A490-2FD46127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5E45-02E8-4F42-8C9D-6456C972F0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85FB-4EB6-41F2-A490-2FD46127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3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5E45-02E8-4F42-8C9D-6456C972F0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85FB-4EB6-41F2-A490-2FD46127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3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5E45-02E8-4F42-8C9D-6456C972F0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85FB-4EB6-41F2-A490-2FD46127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7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5E45-02E8-4F42-8C9D-6456C972F0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85FB-4EB6-41F2-A490-2FD46127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5E45-02E8-4F42-8C9D-6456C972F0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85FB-4EB6-41F2-A490-2FD46127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4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5E45-02E8-4F42-8C9D-6456C972F0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85FB-4EB6-41F2-A490-2FD46127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3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25E45-02E8-4F42-8C9D-6456C972F0B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B85FB-4EB6-41F2-A490-2FD46127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0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Ocean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1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About the Ocean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ocean is slowly dying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are causing too much pollution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Water Pollution: when water has ad stuff in it that can make one sick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7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help our oceans by not littering into the ocean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Littering</a:t>
            </a:r>
            <a:r>
              <a:rPr lang="en-US" dirty="0" smtClean="0"/>
              <a:t>: Throwing away our trash in undesired spots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2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Ocean</a:t>
            </a:r>
            <a:r>
              <a:rPr lang="en-US" dirty="0" smtClean="0"/>
              <a:t>: Large body of water </a:t>
            </a:r>
          </a:p>
          <a:p>
            <a:r>
              <a:rPr lang="en-US" dirty="0" smtClean="0"/>
              <a:t>The ocean is salty water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Freshwater</a:t>
            </a:r>
            <a:r>
              <a:rPr lang="en-US" dirty="0" smtClean="0"/>
              <a:t>: it is non-salty drinkable water </a:t>
            </a:r>
          </a:p>
          <a:p>
            <a:r>
              <a:rPr lang="en-US" dirty="0" smtClean="0"/>
              <a:t>The ocean is not freshwater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1" y="3349367"/>
            <a:ext cx="3858491" cy="2827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636" y="2831090"/>
            <a:ext cx="4461164" cy="33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5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159" y="20128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Global Warming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79115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 are causing our </a:t>
            </a:r>
            <a:r>
              <a:rPr lang="en-US" dirty="0" smtClean="0"/>
              <a:t>earth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to go through Global Warming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Global Warming is where the </a:t>
            </a:r>
            <a:r>
              <a:rPr lang="en-US" dirty="0" smtClean="0"/>
              <a:t>earth gets more warmer 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Ice from north and south pole </a:t>
            </a:r>
            <a:r>
              <a:rPr lang="en-US" dirty="0" smtClean="0"/>
              <a:t>are melting into the ocean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causing oceans to have more water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2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Kelp</a:t>
            </a:r>
            <a:r>
              <a:rPr lang="en-US" dirty="0" smtClean="0"/>
              <a:t>: large brown seaweed located in the ocean </a:t>
            </a:r>
          </a:p>
          <a:p>
            <a:r>
              <a:rPr lang="en-US" dirty="0" smtClean="0"/>
              <a:t>It is eaten by many ocean animals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770" y="3037105"/>
            <a:ext cx="5236029" cy="3139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0" y="3037105"/>
            <a:ext cx="4733454" cy="31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Algae</a:t>
            </a:r>
            <a:r>
              <a:rPr lang="en-US" dirty="0" smtClean="0"/>
              <a:t>: little living bacteria underwater that makes oxygen for us to breathe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Consumers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Primary consumer</a:t>
            </a:r>
            <a:r>
              <a:rPr lang="en-US" dirty="0" smtClean="0"/>
              <a:t>: animals that eats plants only </a:t>
            </a:r>
          </a:p>
          <a:p>
            <a:r>
              <a:rPr lang="en-US" dirty="0" smtClean="0"/>
              <a:t>Ex: Squid and sardines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88157"/>
            <a:ext cx="4408839" cy="2952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2625437"/>
            <a:ext cx="46863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Secondary consumer</a:t>
            </a:r>
            <a:r>
              <a:rPr lang="en-US" dirty="0" smtClean="0"/>
              <a:t>: animal that eats primary consumers</a:t>
            </a:r>
          </a:p>
          <a:p>
            <a:r>
              <a:rPr lang="en-US" dirty="0" smtClean="0"/>
              <a:t>Ex: Tuna, dolphins, and turtles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49" y="3129756"/>
            <a:ext cx="4461596" cy="2968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622" y="2985546"/>
            <a:ext cx="4260706" cy="31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2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109" y="2997344"/>
            <a:ext cx="4465403" cy="2971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Tertiary consumers</a:t>
            </a:r>
            <a:r>
              <a:rPr lang="en-US" dirty="0" smtClean="0"/>
              <a:t>: Eat only animals</a:t>
            </a:r>
          </a:p>
          <a:p>
            <a:r>
              <a:rPr lang="en-US" dirty="0" smtClean="0"/>
              <a:t>Ex: Sharks and whales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997344"/>
            <a:ext cx="4461164" cy="29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191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Ocean </vt:lpstr>
      <vt:lpstr>PowerPoint Presentation</vt:lpstr>
      <vt:lpstr>Freshwater</vt:lpstr>
      <vt:lpstr>Global Warming</vt:lpstr>
      <vt:lpstr>PowerPoint Presentation</vt:lpstr>
      <vt:lpstr>PowerPoint Presentation</vt:lpstr>
      <vt:lpstr>3 types of Consumers </vt:lpstr>
      <vt:lpstr>PowerPoint Presentation</vt:lpstr>
      <vt:lpstr>PowerPoint Presentation</vt:lpstr>
      <vt:lpstr>About the Ocean </vt:lpstr>
      <vt:lpstr>What Can We Do?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Ocean</dc:title>
  <dc:creator>casey</dc:creator>
  <cp:lastModifiedBy>casey</cp:lastModifiedBy>
  <cp:revision>4</cp:revision>
  <dcterms:created xsi:type="dcterms:W3CDTF">2014-05-16T05:02:59Z</dcterms:created>
  <dcterms:modified xsi:type="dcterms:W3CDTF">2014-05-16T05:25:37Z</dcterms:modified>
</cp:coreProperties>
</file>