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7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6" d="100"/>
          <a:sy n="46" d="100"/>
        </p:scale>
        <p:origin x="5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63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99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03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04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5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26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72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0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38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3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59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06B33-CF29-44CF-9001-E3C3E71FD0FB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C5F11-9E56-4815-A71C-491098C9D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10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05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65859"/>
            <a:ext cx="10515600" cy="1325563"/>
          </a:xfrm>
        </p:spPr>
        <p:txBody>
          <a:bodyPr/>
          <a:lstStyle/>
          <a:p>
            <a:r>
              <a:rPr lang="en-US" dirty="0" smtClean="0"/>
              <a:t>Walk or Bike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5236" y="1326861"/>
            <a:ext cx="10515600" cy="4351338"/>
          </a:xfrm>
        </p:spPr>
        <p:txBody>
          <a:bodyPr/>
          <a:lstStyle/>
          <a:p>
            <a:r>
              <a:rPr lang="en-US" dirty="0" smtClean="0"/>
              <a:t>Walk or Bike to places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>like to go!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Uses no gas and you get </a:t>
            </a:r>
            <a:r>
              <a:rPr lang="en-US" dirty="0" smtClean="0"/>
              <a:t>exercise!!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4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Humans dirty our air?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Automobiles: They are cars that release carbon dioxide into our air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 only automobiles dirty our air, other things too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62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Dioxide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type of gas that can hurt our environment </a:t>
            </a:r>
          </a:p>
          <a:p>
            <a:r>
              <a:rPr lang="en-US" dirty="0" smtClean="0"/>
              <a:t>Our automobiles gives off a huge amount of Carbon dioxide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8938" y="3155627"/>
            <a:ext cx="7868515" cy="3021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4835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Humans made Biofuel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type of gas used for cars </a:t>
            </a:r>
          </a:p>
          <a:p>
            <a:r>
              <a:rPr lang="en-US" dirty="0" smtClean="0"/>
              <a:t>It is better for the environment </a:t>
            </a:r>
          </a:p>
          <a:p>
            <a:r>
              <a:rPr lang="en-US" dirty="0" smtClean="0"/>
              <a:t>Made naturally </a:t>
            </a:r>
          </a:p>
          <a:p>
            <a:r>
              <a:rPr lang="en-US" dirty="0" smtClean="0"/>
              <a:t>Used corn to make biofuel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811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5000" b="-4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Photosynthesis takes in sunlight and uses that to grow </a:t>
            </a:r>
          </a:p>
          <a:p>
            <a:r>
              <a:rPr lang="en-US" dirty="0" smtClean="0"/>
              <a:t>One reason to stop cutting down trees! </a:t>
            </a:r>
          </a:p>
          <a:p>
            <a:r>
              <a:rPr lang="en-US" dirty="0" smtClean="0"/>
              <a:t>How would you feel if your home was cut down?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42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step after photosynthesis</a:t>
            </a:r>
          </a:p>
          <a:p>
            <a:r>
              <a:rPr lang="en-US" dirty="0" smtClean="0"/>
              <a:t>It takes in carbon dioxide ( dirty air ) and gives off oxygen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68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Sickness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Polluting our airs can make humans sick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608983"/>
            <a:ext cx="5159087" cy="384947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399" y="2642560"/>
            <a:ext cx="4793673" cy="3675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27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Forest Fires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Forest fires can hurt our atmosphere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It releases a huge amount of carbon dioxide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7975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Cars or Buses?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Rather than driving, giving off so much carbon dioxide </a:t>
            </a:r>
          </a:p>
          <a:p>
            <a:r>
              <a:rPr lang="en-US" dirty="0" smtClean="0"/>
              <a:t>Take the bus it will help the environment </a:t>
            </a:r>
          </a:p>
          <a:p>
            <a:r>
              <a:rPr lang="en-US" dirty="0" smtClean="0"/>
              <a:t>Less Carbon dioxide released into the 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452889"/>
            <a:ext cx="3816927" cy="285901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6125" y="3452889"/>
            <a:ext cx="3855894" cy="2888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53047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195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Air</vt:lpstr>
      <vt:lpstr>How do Humans dirty our air?</vt:lpstr>
      <vt:lpstr>Carbon Dioxide </vt:lpstr>
      <vt:lpstr>Humans made Biofuel </vt:lpstr>
      <vt:lpstr>Photosynthesis</vt:lpstr>
      <vt:lpstr>Cellular Respiration </vt:lpstr>
      <vt:lpstr>Sickness</vt:lpstr>
      <vt:lpstr>Forest Fires</vt:lpstr>
      <vt:lpstr>Cars or Buses? </vt:lpstr>
      <vt:lpstr>Walk or Bike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</dc:title>
  <dc:creator>casey</dc:creator>
  <cp:lastModifiedBy>casey</cp:lastModifiedBy>
  <cp:revision>4</cp:revision>
  <dcterms:created xsi:type="dcterms:W3CDTF">2014-05-16T05:36:37Z</dcterms:created>
  <dcterms:modified xsi:type="dcterms:W3CDTF">2014-05-16T07:17:41Z</dcterms:modified>
</cp:coreProperties>
</file>