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57" r:id="rId6"/>
    <p:sldId id="258" r:id="rId7"/>
    <p:sldId id="260" r:id="rId8"/>
    <p:sldId id="263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256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9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7664-2582-4644-A0D8-CEA0A90E9AC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57B9A-17D8-4AE4-967E-1855B20C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6093" y="1977656"/>
            <a:ext cx="5585637" cy="13409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Teacher’s Notes </a:t>
            </a:r>
          </a:p>
        </p:txBody>
      </p:sp>
    </p:spTree>
    <p:extLst>
      <p:ext uri="{BB962C8B-B14F-4D97-AF65-F5344CB8AC3E}">
        <p14:creationId xmlns:p14="http://schemas.microsoft.com/office/powerpoint/2010/main" val="35672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Ocean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People throw away trash in the ocean </a:t>
            </a:r>
          </a:p>
          <a:p>
            <a:r>
              <a:rPr lang="en-US" dirty="0" smtClean="0"/>
              <a:t>Fishes eat our trash and gets sick</a:t>
            </a:r>
          </a:p>
          <a:p>
            <a:r>
              <a:rPr lang="en-US" dirty="0" smtClean="0"/>
              <a:t>Would you like it if someone threw away trash in your home?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559" y="3477510"/>
            <a:ext cx="3079230" cy="2974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23" y="386728"/>
            <a:ext cx="3229444" cy="28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7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hurt the Ocean!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can all stop throwing away our trash into the ocean </a:t>
            </a:r>
          </a:p>
          <a:p>
            <a:r>
              <a:rPr lang="en-US" dirty="0" smtClean="0"/>
              <a:t>For example: Plastic bottles, cans, bottle caps</a:t>
            </a:r>
          </a:p>
          <a:p>
            <a:r>
              <a:rPr lang="en-US" dirty="0" smtClean="0"/>
              <a:t>We can </a:t>
            </a:r>
            <a:r>
              <a:rPr lang="en-US" dirty="0" smtClean="0">
                <a:solidFill>
                  <a:srgbClr val="FF0000"/>
                </a:solidFill>
              </a:rPr>
              <a:t>recycle</a:t>
            </a:r>
            <a:r>
              <a:rPr lang="en-US" dirty="0" smtClean="0"/>
              <a:t> our trash!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894" y="1447172"/>
            <a:ext cx="5102043" cy="47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Carbon dioxide </a:t>
            </a:r>
            <a:r>
              <a:rPr lang="en-US" dirty="0" smtClean="0"/>
              <a:t>is a bad gas </a:t>
            </a:r>
          </a:p>
          <a:p>
            <a:r>
              <a:rPr lang="en-US" dirty="0" smtClean="0"/>
              <a:t>Cars releases carbon dioxide which dirties our air </a:t>
            </a:r>
          </a:p>
          <a:p>
            <a:r>
              <a:rPr lang="en-US" dirty="0" smtClean="0"/>
              <a:t>People breathe out carbon dioxide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524250"/>
            <a:ext cx="5045037" cy="265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13" y="3043238"/>
            <a:ext cx="416718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breathe </a:t>
            </a:r>
            <a:r>
              <a:rPr lang="en-US" dirty="0" smtClean="0">
                <a:solidFill>
                  <a:schemeClr val="bg1"/>
                </a:solidFill>
              </a:rPr>
              <a:t>in oxygen </a:t>
            </a:r>
            <a:r>
              <a:rPr lang="en-US" dirty="0" smtClean="0"/>
              <a:t>everyday </a:t>
            </a:r>
          </a:p>
          <a:p>
            <a:r>
              <a:rPr lang="en-US" dirty="0" smtClean="0"/>
              <a:t>Without oxygen people can not live </a:t>
            </a:r>
          </a:p>
          <a:p>
            <a:r>
              <a:rPr lang="en-US" dirty="0" smtClean="0"/>
              <a:t>You are breathing in oxygen at this very </a:t>
            </a:r>
          </a:p>
          <a:p>
            <a:pPr marL="0" indent="0">
              <a:buNone/>
            </a:pPr>
            <a:r>
              <a:rPr lang="en-US" dirty="0" smtClean="0"/>
              <a:t>moment!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10" y="3532862"/>
            <a:ext cx="3530010" cy="2644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870" y="1013158"/>
            <a:ext cx="3433930" cy="51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and trees breathe</a:t>
            </a:r>
          </a:p>
          <a:p>
            <a:r>
              <a:rPr lang="en-US" dirty="0" smtClean="0"/>
              <a:t>They breathe in carbon dioxide </a:t>
            </a:r>
          </a:p>
          <a:p>
            <a:r>
              <a:rPr lang="en-US" dirty="0" smtClean="0"/>
              <a:t>Then they breathe out oxygen for humans</a:t>
            </a:r>
          </a:p>
          <a:p>
            <a:pPr marL="0" indent="0">
              <a:buNone/>
            </a:pPr>
            <a:r>
              <a:rPr lang="en-US" dirty="0" smtClean="0"/>
              <a:t> to breathe!</a:t>
            </a:r>
          </a:p>
          <a:p>
            <a:r>
              <a:rPr lang="en-US" dirty="0" smtClean="0"/>
              <a:t>This is known as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photosynthesis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086" y="1027906"/>
            <a:ext cx="3735100" cy="518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Trees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Plants needs sunlight to grow </a:t>
            </a:r>
          </a:p>
          <a:p>
            <a:r>
              <a:rPr lang="en-US" dirty="0" smtClean="0"/>
              <a:t>Trees needs sunlight to grow</a:t>
            </a:r>
          </a:p>
          <a:p>
            <a:r>
              <a:rPr lang="en-US" dirty="0" smtClean="0"/>
              <a:t>Plants and trees takes up carbon dioxide </a:t>
            </a:r>
          </a:p>
          <a:p>
            <a:r>
              <a:rPr lang="en-US" dirty="0" smtClean="0"/>
              <a:t>Plants and trees gives oxygen back to the world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0706"/>
            <a:ext cx="3133725" cy="2986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084" y="4001294"/>
            <a:ext cx="2496716" cy="25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bg1"/>
                </a:solidFill>
              </a:rPr>
              <a:t>forest </a:t>
            </a:r>
            <a:r>
              <a:rPr lang="en-US" dirty="0" smtClean="0"/>
              <a:t>have a lot of plants and trees</a:t>
            </a:r>
          </a:p>
          <a:p>
            <a:r>
              <a:rPr lang="en-US" dirty="0" smtClean="0"/>
              <a:t>The forest is the home to many animals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86" y="3677742"/>
            <a:ext cx="4553614" cy="2837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3" y="3496009"/>
            <a:ext cx="4033838" cy="3201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740" y="404848"/>
            <a:ext cx="2828925" cy="28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rgbClr val="FF0000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Animals eat plants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559" y="441325"/>
            <a:ext cx="3805238" cy="292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927557"/>
            <a:ext cx="4886325" cy="3249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256" y="3631750"/>
            <a:ext cx="4083844" cy="254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hurt the forest!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help the forest, we can stop cutting down trees</a:t>
            </a:r>
          </a:p>
          <a:p>
            <a:r>
              <a:rPr lang="en-US" dirty="0" smtClean="0"/>
              <a:t>When we cut down the trees we take down animal’s home and their food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2" y="365125"/>
            <a:ext cx="3886201" cy="283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068" y="3645057"/>
            <a:ext cx="4052887" cy="270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30650"/>
            <a:ext cx="4857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Ocean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/>
              <a:t>ocean</a:t>
            </a:r>
            <a:r>
              <a:rPr lang="en-US" dirty="0" smtClean="0">
                <a:solidFill>
                  <a:schemeClr val="bg1"/>
                </a:solidFill>
              </a:rPr>
              <a:t> is home for many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fishes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298" y="608381"/>
            <a:ext cx="3698322" cy="230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44961"/>
            <a:ext cx="6136758" cy="300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298" y="3197298"/>
            <a:ext cx="3698322" cy="27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223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Teacher’s Notes </vt:lpstr>
      <vt:lpstr>Carbon Dioxide </vt:lpstr>
      <vt:lpstr>Oxygen</vt:lpstr>
      <vt:lpstr>Photosynthesis</vt:lpstr>
      <vt:lpstr>Plants and Trees </vt:lpstr>
      <vt:lpstr>Forest </vt:lpstr>
      <vt:lpstr>Animals</vt:lpstr>
      <vt:lpstr>Don’t hurt the forest!</vt:lpstr>
      <vt:lpstr>Ocean </vt:lpstr>
      <vt:lpstr>About the Ocean </vt:lpstr>
      <vt:lpstr>Don’t hurt the Ocean!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Teacher’s Notes</dc:title>
  <dc:creator>casey</dc:creator>
  <cp:lastModifiedBy>casey</cp:lastModifiedBy>
  <cp:revision>8</cp:revision>
  <dcterms:created xsi:type="dcterms:W3CDTF">2014-05-12T23:53:33Z</dcterms:created>
  <dcterms:modified xsi:type="dcterms:W3CDTF">2014-05-14T02:01:37Z</dcterms:modified>
</cp:coreProperties>
</file>