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49B68-60DC-4E7D-A2E5-FC4E13AE8B0B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B3438-9265-48BD-8CED-1B6A16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http://www.sheppardsoftware.com/content/animals/kidscorner/foodchain/foodchain.htm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3438-9265-48BD-8CED-1B6A16099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2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3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4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A5AF-B389-4E53-BC5B-5BF3421FAE8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AD57-19DD-42A0-906A-1EDE7FEAE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7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49380"/>
            <a:ext cx="2667000" cy="70485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The Food Chain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73468"/>
            <a:ext cx="5638800" cy="126259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600" b="1" dirty="0">
              <a:solidFill>
                <a:schemeClr val="tx1"/>
              </a:solidFill>
            </a:endParaRPr>
          </a:p>
          <a:p>
            <a:pPr algn="l"/>
            <a:r>
              <a:rPr lang="en-US" sz="2600" b="1" dirty="0">
                <a:solidFill>
                  <a:schemeClr val="tx1"/>
                </a:solidFill>
              </a:rPr>
              <a:t>A simple food chain could start with grass, which is eaten by rabbits. Then the rabbits are eaten by foxes.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Food chain?</a:t>
            </a:r>
          </a:p>
          <a:p>
            <a:r>
              <a:rPr lang="en-US" b="1" dirty="0"/>
              <a:t>A food chain shows how each living thing gets food, and how </a:t>
            </a:r>
            <a:r>
              <a:rPr lang="en-US" b="1" u="sng" dirty="0"/>
              <a:t>nutrients</a:t>
            </a:r>
            <a:r>
              <a:rPr lang="en-US" b="1" dirty="0"/>
              <a:t> and energy are passed from </a:t>
            </a:r>
            <a:r>
              <a:rPr lang="en-US" b="1" dirty="0" smtClean="0"/>
              <a:t>animal to animal</a:t>
            </a:r>
          </a:p>
        </p:txBody>
      </p:sp>
      <p:pic>
        <p:nvPicPr>
          <p:cNvPr id="1026" name="Picture 2" descr="http://www.sheppardsoftware.com/content/animals/kidscorner/images/foodchain/simplecha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70" y="2779595"/>
            <a:ext cx="4648200" cy="166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heppardsoftware.com/content/animals/kidscorner/images/foodchain/catea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304800"/>
            <a:ext cx="235618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99922" y="2561951"/>
            <a:ext cx="2615648" cy="21263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599" y="2736058"/>
            <a:ext cx="2092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Did you know? </a:t>
            </a:r>
            <a:endParaRPr lang="en-US" sz="2400" b="1" dirty="0"/>
          </a:p>
          <a:p>
            <a:pPr algn="ctr"/>
            <a:r>
              <a:rPr lang="en-US" b="1" dirty="0"/>
              <a:t> Food chains begin with plant-life, and end with animal-life. 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474995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Now draw your own food chain! </a:t>
            </a:r>
            <a:endParaRPr lang="en-US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9574" y="5126935"/>
            <a:ext cx="1835426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5116995"/>
            <a:ext cx="1828799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90661" y="5126935"/>
            <a:ext cx="18288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91264" y="5116995"/>
            <a:ext cx="18288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976231" y="5784571"/>
            <a:ext cx="37437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730751" y="5801139"/>
            <a:ext cx="37437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343398" y="5824329"/>
            <a:ext cx="37437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Food Chain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Chain</dc:title>
  <dc:creator>Melanie</dc:creator>
  <cp:lastModifiedBy>Melanie</cp:lastModifiedBy>
  <cp:revision>9</cp:revision>
  <dcterms:created xsi:type="dcterms:W3CDTF">2014-05-13T05:03:00Z</dcterms:created>
  <dcterms:modified xsi:type="dcterms:W3CDTF">2014-05-13T08:09:19Z</dcterms:modified>
</cp:coreProperties>
</file>